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6"/>
  </p:notes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0" r:id="rId58"/>
    <p:sldId id="271" r:id="rId59"/>
    <p:sldId id="272" r:id="rId60"/>
    <p:sldId id="273" r:id="rId61"/>
    <p:sldId id="274" r:id="rId62"/>
    <p:sldId id="275" r:id="rId63"/>
    <p:sldId id="276" r:id="rId64"/>
    <p:sldId id="277" r:id="rId65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ileron Regular" charset="1" panose="00000500000000000000"/>
      <p:regular r:id="rId8"/>
    </p:embeddedFont>
    <p:embeddedFont>
      <p:font typeface="Aileron Regular Bold" charset="1" panose="00000800000000000000"/>
      <p:regular r:id="rId9"/>
    </p:embeddedFont>
    <p:embeddedFont>
      <p:font typeface="Aileron Regular Italics" charset="1" panose="00000500000000000000"/>
      <p:regular r:id="rId10"/>
    </p:embeddedFont>
    <p:embeddedFont>
      <p:font typeface="Aileron Regular Bold Italics" charset="1" panose="00000800000000000000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Kollektif" charset="1" panose="020B0604020101010102"/>
      <p:regular r:id="rId16"/>
    </p:embeddedFont>
    <p:embeddedFont>
      <p:font typeface="Kollektif Bold" charset="1" panose="020B0604020101010102"/>
      <p:regular r:id="rId17"/>
    </p:embeddedFont>
    <p:embeddedFont>
      <p:font typeface="Kollektif Italics" charset="1" panose="020B0604020101010102"/>
      <p:regular r:id="rId18"/>
    </p:embeddedFont>
    <p:embeddedFont>
      <p:font typeface="Kollektif Bold Italics" charset="1" panose="020B0604020101010102"/>
      <p:regular r:id="rId19"/>
    </p:embeddedFont>
    <p:embeddedFont>
      <p:font typeface="Be Vietnam" charset="1" panose="00000500000000000000"/>
      <p:regular r:id="rId20"/>
    </p:embeddedFont>
    <p:embeddedFont>
      <p:font typeface="Be Vietnam Bold" charset="1" panose="00000900000000000000"/>
      <p:regular r:id="rId21"/>
    </p:embeddedFont>
    <p:embeddedFont>
      <p:font typeface="Be Vietnam Italics" charset="1" panose="00000500000000000000"/>
      <p:regular r:id="rId22"/>
    </p:embeddedFont>
    <p:embeddedFont>
      <p:font typeface="Be Vietnam Bold Italics" charset="1" panose="00000900000000000000"/>
      <p:regular r:id="rId23"/>
    </p:embeddedFont>
    <p:embeddedFont>
      <p:font typeface="IBM Plex Sans" charset="1" panose="020B0503050203000203"/>
      <p:regular r:id="rId24"/>
    </p:embeddedFont>
    <p:embeddedFont>
      <p:font typeface="IBM Plex Sans Bold" charset="1" panose="020B0803050203000203"/>
      <p:regular r:id="rId25"/>
    </p:embeddedFont>
    <p:embeddedFont>
      <p:font typeface="IBM Plex Sans Italics" charset="1" panose="020B0503050203000203"/>
      <p:regular r:id="rId26"/>
    </p:embeddedFont>
    <p:embeddedFont>
      <p:font typeface="IBM Plex Sans Bold Italics" charset="1" panose="020B0803050203000203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Extra Bold" charset="1" panose="020B0906030804020204"/>
      <p:regular r:id="rId32"/>
    </p:embeddedFont>
    <p:embeddedFont>
      <p:font typeface="Open Sans Extra Bold Italics" charset="1" panose="020B0906030804020204"/>
      <p:regular r:id="rId33"/>
    </p:embeddedFont>
    <p:embeddedFont>
      <p:font typeface="Muli Black" charset="1" panose="00000A00000000000000"/>
      <p:regular r:id="rId34"/>
    </p:embeddedFont>
    <p:embeddedFont>
      <p:font typeface="Muli Black Italics" charset="1" panose="00000A00000000000000"/>
      <p:regular r:id="rId35"/>
    </p:embeddedFont>
    <p:embeddedFont>
      <p:font typeface="Canva Sans" charset="1" panose="020B0503030501040103"/>
      <p:regular r:id="rId36"/>
    </p:embeddedFont>
    <p:embeddedFont>
      <p:font typeface="Canva Sans Bold" charset="1" panose="020B0803030501040103"/>
      <p:regular r:id="rId37"/>
    </p:embeddedFont>
    <p:embeddedFont>
      <p:font typeface="Canva Sans Italics" charset="1" panose="020B0503030501040103"/>
      <p:regular r:id="rId38"/>
    </p:embeddedFont>
    <p:embeddedFont>
      <p:font typeface="Canva Sans Bold Italics" charset="1" panose="020B0803030501040103"/>
      <p:regular r:id="rId39"/>
    </p:embeddedFont>
    <p:embeddedFont>
      <p:font typeface="Barlow Bold" charset="1" panose="00000800000000000000"/>
      <p:regular r:id="rId40"/>
    </p:embeddedFont>
    <p:embeddedFont>
      <p:font typeface="Barlow Bold Bold" charset="1" panose="00000900000000000000"/>
      <p:regular r:id="rId41"/>
    </p:embeddedFont>
    <p:embeddedFont>
      <p:font typeface="Barlow Bold Italics" charset="1" panose="00000800000000000000"/>
      <p:regular r:id="rId42"/>
    </p:embeddedFont>
    <p:embeddedFont>
      <p:font typeface="Barlow Bold Bold Italics" charset="1" panose="000009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55" Target="slides/slide12.xml" Type="http://schemas.openxmlformats.org/officeDocument/2006/relationships/slide"/><Relationship Id="rId56" Target="slides/slide13.xml" Type="http://schemas.openxmlformats.org/officeDocument/2006/relationships/slide"/><Relationship Id="rId57" Target="slides/slide14.xml" Type="http://schemas.openxmlformats.org/officeDocument/2006/relationships/slide"/><Relationship Id="rId58" Target="slides/slide15.xml" Type="http://schemas.openxmlformats.org/officeDocument/2006/relationships/slide"/><Relationship Id="rId59" Target="slides/slide16.xml" Type="http://schemas.openxmlformats.org/officeDocument/2006/relationships/slide"/><Relationship Id="rId6" Target="fonts/font6.fntdata" Type="http://schemas.openxmlformats.org/officeDocument/2006/relationships/font"/><Relationship Id="rId60" Target="slides/slide17.xml" Type="http://schemas.openxmlformats.org/officeDocument/2006/relationships/slide"/><Relationship Id="rId61" Target="slides/slide18.xml" Type="http://schemas.openxmlformats.org/officeDocument/2006/relationships/slide"/><Relationship Id="rId62" Target="slides/slide19.xml" Type="http://schemas.openxmlformats.org/officeDocument/2006/relationships/slide"/><Relationship Id="rId63" Target="slides/slide20.xml" Type="http://schemas.openxmlformats.org/officeDocument/2006/relationships/slide"/><Relationship Id="rId64" Target="slides/slide21.xml" Type="http://schemas.openxmlformats.org/officeDocument/2006/relationships/slide"/><Relationship Id="rId65" Target="slides/slide22.xml" Type="http://schemas.openxmlformats.org/officeDocument/2006/relationships/slide"/><Relationship Id="rId66" Target="notesMasters/notesMaster1.xml" Type="http://schemas.openxmlformats.org/officeDocument/2006/relationships/notesMaster"/><Relationship Id="rId67" Target="theme/theme2.xml" Type="http://schemas.openxmlformats.org/officeDocument/2006/relationships/theme"/><Relationship Id="rId68" Target="notesSlides/notesSlide1.xml" Type="http://schemas.openxmlformats.org/officeDocument/2006/relationships/notes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Test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07584" y="215642"/>
            <a:ext cx="3300320" cy="813058"/>
          </a:xfrm>
          <a:custGeom>
            <a:avLst/>
            <a:gdLst/>
            <a:ahLst/>
            <a:cxnLst/>
            <a:rect r="r" b="b" t="t" l="l"/>
            <a:pathLst>
              <a:path h="813058" w="3300320">
                <a:moveTo>
                  <a:pt x="0" y="0"/>
                </a:moveTo>
                <a:lnTo>
                  <a:pt x="3300320" y="0"/>
                </a:lnTo>
                <a:lnTo>
                  <a:pt x="3300320" y="813058"/>
                </a:lnTo>
                <a:lnTo>
                  <a:pt x="0" y="81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490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9632" y="329081"/>
            <a:ext cx="6350310" cy="1186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6"/>
              </a:lnSpc>
            </a:pPr>
            <a:r>
              <a:rPr lang="en-US" sz="2049">
                <a:solidFill>
                  <a:srgbClr val="3F454A"/>
                </a:solidFill>
                <a:latin typeface="Kollektif"/>
              </a:rPr>
              <a:t>Ecole Normale Supérieure de l’Enseignement Technique </a:t>
            </a:r>
          </a:p>
          <a:p>
            <a:pPr algn="ctr">
              <a:lnSpc>
                <a:spcPts val="1516"/>
              </a:lnSpc>
            </a:pPr>
          </a:p>
          <a:p>
            <a:pPr algn="ctr">
              <a:lnSpc>
                <a:spcPts val="1516"/>
              </a:lnSpc>
            </a:pPr>
            <a:r>
              <a:rPr lang="en-US" sz="2049">
                <a:solidFill>
                  <a:srgbClr val="3F454A"/>
                </a:solidFill>
                <a:latin typeface="Kollektif"/>
              </a:rPr>
              <a:t>Mohammedia​</a:t>
            </a:r>
          </a:p>
          <a:p>
            <a:pPr algn="ctr">
              <a:lnSpc>
                <a:spcPts val="1516"/>
              </a:lnSpc>
            </a:pPr>
          </a:p>
          <a:p>
            <a:pPr algn="ctr">
              <a:lnSpc>
                <a:spcPts val="1516"/>
              </a:lnSpc>
            </a:pPr>
            <a:r>
              <a:rPr lang="en-US" sz="2049">
                <a:solidFill>
                  <a:srgbClr val="3F454A"/>
                </a:solidFill>
                <a:latin typeface="Kollektif"/>
              </a:rPr>
              <a:t>Université Hassan II de Casablanca</a:t>
            </a:r>
          </a:p>
          <a:p>
            <a:pPr algn="ctr">
              <a:lnSpc>
                <a:spcPts val="1516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486572" y="338606"/>
            <a:ext cx="6439049" cy="98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4"/>
              </a:lnSpc>
            </a:pPr>
            <a:r>
              <a:rPr lang="en-US" sz="2100">
                <a:solidFill>
                  <a:srgbClr val="3F454A"/>
                </a:solidFill>
                <a:latin typeface="Kollektif"/>
              </a:rPr>
              <a:t>Département Mathématiques &amp; Informatique​</a:t>
            </a:r>
          </a:p>
          <a:p>
            <a:pPr algn="ctr">
              <a:lnSpc>
                <a:spcPts val="1554"/>
              </a:lnSpc>
            </a:pPr>
          </a:p>
          <a:p>
            <a:pPr algn="ctr">
              <a:lnSpc>
                <a:spcPts val="1554"/>
              </a:lnSpc>
            </a:pPr>
            <a:r>
              <a:rPr lang="en-US" sz="2100">
                <a:solidFill>
                  <a:srgbClr val="3F454A"/>
                </a:solidFill>
                <a:latin typeface="Kollektif"/>
              </a:rPr>
              <a:t>2ème année Cycle d’ingénieur en ​</a:t>
            </a:r>
          </a:p>
          <a:p>
            <a:pPr algn="ctr">
              <a:lnSpc>
                <a:spcPts val="1554"/>
              </a:lnSpc>
            </a:pPr>
          </a:p>
          <a:p>
            <a:pPr algn="ctr">
              <a:lnSpc>
                <a:spcPts val="1554"/>
              </a:lnSpc>
            </a:pPr>
            <a:r>
              <a:rPr lang="en-US" sz="2100">
                <a:solidFill>
                  <a:srgbClr val="3F454A"/>
                </a:solidFill>
                <a:latin typeface="Kollektif"/>
              </a:rPr>
              <a:t>Ingénierie Informatique – Big Data &amp; Cloud Computing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71363" y="7401205"/>
            <a:ext cx="3774604" cy="177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5"/>
              </a:lnSpc>
              <a:spcBef>
                <a:spcPct val="0"/>
              </a:spcBef>
            </a:pPr>
            <a:r>
              <a:rPr lang="en-US" sz="2511">
                <a:solidFill>
                  <a:srgbClr val="000000"/>
                </a:solidFill>
                <a:latin typeface="Be Vietnam"/>
              </a:rPr>
              <a:t>Racha AJOUAD</a:t>
            </a:r>
          </a:p>
          <a:p>
            <a:pPr>
              <a:lnSpc>
                <a:spcPts val="3766"/>
              </a:lnSpc>
            </a:pPr>
            <a:r>
              <a:rPr lang="en-US" sz="2511">
                <a:solidFill>
                  <a:srgbClr val="000000"/>
                </a:solidFill>
                <a:latin typeface="Be Vietnam"/>
              </a:rPr>
              <a:t>Hamid BOUARGALNE</a:t>
            </a:r>
          </a:p>
          <a:p>
            <a:pPr>
              <a:lnSpc>
                <a:spcPts val="3515"/>
              </a:lnSpc>
              <a:spcBef>
                <a:spcPct val="0"/>
              </a:spcBef>
            </a:pPr>
            <a:r>
              <a:rPr lang="en-US" sz="2511">
                <a:solidFill>
                  <a:srgbClr val="000000"/>
                </a:solidFill>
                <a:latin typeface="Be Vietnam"/>
              </a:rPr>
              <a:t>Yasser EL JARIDA </a:t>
            </a:r>
          </a:p>
          <a:p>
            <a:pPr>
              <a:lnSpc>
                <a:spcPts val="351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683788" y="6629979"/>
            <a:ext cx="3351014" cy="92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</a:pPr>
            <a:r>
              <a:rPr lang="en-US" sz="2511">
                <a:solidFill>
                  <a:srgbClr val="034B83"/>
                </a:solidFill>
                <a:latin typeface="Be Vietnam Bold"/>
              </a:rPr>
              <a:t>Encadré par :</a:t>
            </a:r>
          </a:p>
          <a:p>
            <a:pPr algn="ctr">
              <a:lnSpc>
                <a:spcPts val="3766"/>
              </a:lnSpc>
            </a:pPr>
            <a:r>
              <a:rPr lang="en-US" sz="2511">
                <a:solidFill>
                  <a:srgbClr val="000000"/>
                </a:solidFill>
                <a:latin typeface="Be Vietnam"/>
              </a:rPr>
              <a:t>M. Mohamed QBADOU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45967" y="7382155"/>
            <a:ext cx="4391025" cy="139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6"/>
              </a:lnSpc>
            </a:pPr>
            <a:r>
              <a:rPr lang="en-US" sz="2511">
                <a:solidFill>
                  <a:srgbClr val="000000"/>
                </a:solidFill>
                <a:latin typeface="Be Vietnam"/>
              </a:rPr>
              <a:t>Abderrahmane ET-TOUNANI</a:t>
            </a:r>
          </a:p>
          <a:p>
            <a:pPr>
              <a:lnSpc>
                <a:spcPts val="3766"/>
              </a:lnSpc>
            </a:pPr>
            <a:r>
              <a:rPr lang="en-US" sz="2511">
                <a:solidFill>
                  <a:srgbClr val="000000"/>
                </a:solidFill>
                <a:latin typeface="Be Vietnam"/>
              </a:rPr>
              <a:t>Soukayna LAAROUSSI TRIBEK</a:t>
            </a:r>
          </a:p>
          <a:p>
            <a:pPr>
              <a:lnSpc>
                <a:spcPts val="3766"/>
              </a:lnSpc>
            </a:pPr>
            <a:r>
              <a:rPr lang="en-US" sz="2511">
                <a:solidFill>
                  <a:srgbClr val="000000"/>
                </a:solidFill>
                <a:latin typeface="Be Vietnam"/>
              </a:rPr>
              <a:t>Oumaima MADANI CHERIF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61093" y="6512205"/>
            <a:ext cx="1970633" cy="4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5"/>
              </a:lnSpc>
              <a:spcBef>
                <a:spcPct val="0"/>
              </a:spcBef>
            </a:pPr>
            <a:r>
              <a:rPr lang="en-US" sz="2511">
                <a:solidFill>
                  <a:srgbClr val="034B83"/>
                </a:solidFill>
                <a:latin typeface="Be Vietnam Bold"/>
              </a:rPr>
              <a:t>Réalisé par 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86411" y="9515567"/>
            <a:ext cx="4910138" cy="4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5"/>
              </a:lnSpc>
              <a:spcBef>
                <a:spcPct val="0"/>
              </a:spcBef>
            </a:pPr>
            <a:r>
              <a:rPr lang="en-US" sz="2511">
                <a:solidFill>
                  <a:srgbClr val="034B83"/>
                </a:solidFill>
                <a:latin typeface="Be Vietnam Bold"/>
              </a:rPr>
              <a:t>Année universitaire :</a:t>
            </a:r>
            <a:r>
              <a:rPr lang="en-US" sz="2511">
                <a:solidFill>
                  <a:srgbClr val="000000"/>
                </a:solidFill>
                <a:latin typeface="Be Vietnam"/>
              </a:rPr>
              <a:t> 2022/2023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54787" y="3198547"/>
            <a:ext cx="9830357" cy="218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5"/>
              </a:lnSpc>
              <a:spcBef>
                <a:spcPct val="0"/>
              </a:spcBef>
            </a:pPr>
            <a:r>
              <a:rPr lang="en-US" sz="4210">
                <a:solidFill>
                  <a:srgbClr val="034B83"/>
                </a:solidFill>
                <a:latin typeface="Be Vietnam Bold"/>
              </a:rPr>
              <a:t>Plateforme de gestion des enseignements et des emplois du temps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4414241">
            <a:off x="-7395902" y="4071044"/>
            <a:ext cx="14791804" cy="5351944"/>
          </a:xfrm>
          <a:custGeom>
            <a:avLst/>
            <a:gdLst/>
            <a:ahLst/>
            <a:cxnLst/>
            <a:rect r="r" b="b" t="t" l="l"/>
            <a:pathLst>
              <a:path h="5351944" w="14791804">
                <a:moveTo>
                  <a:pt x="0" y="0"/>
                </a:moveTo>
                <a:lnTo>
                  <a:pt x="14791804" y="0"/>
                </a:lnTo>
                <a:lnTo>
                  <a:pt x="14791804" y="5351943"/>
                </a:lnTo>
                <a:lnTo>
                  <a:pt x="0" y="5351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100000">
            <a:off x="10362980" y="3718403"/>
            <a:ext cx="14791804" cy="5351944"/>
          </a:xfrm>
          <a:custGeom>
            <a:avLst/>
            <a:gdLst/>
            <a:ahLst/>
            <a:cxnLst/>
            <a:rect r="r" b="b" t="t" l="l"/>
            <a:pathLst>
              <a:path h="5351944" w="14791804">
                <a:moveTo>
                  <a:pt x="0" y="0"/>
                </a:moveTo>
                <a:lnTo>
                  <a:pt x="14791804" y="0"/>
                </a:lnTo>
                <a:lnTo>
                  <a:pt x="14791804" y="5351943"/>
                </a:lnTo>
                <a:lnTo>
                  <a:pt x="0" y="5351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845823">
            <a:off x="-3533102" y="7298039"/>
            <a:ext cx="8757844" cy="5977921"/>
          </a:xfrm>
          <a:custGeom>
            <a:avLst/>
            <a:gdLst/>
            <a:ahLst/>
            <a:cxnLst/>
            <a:rect r="r" b="b" t="t" l="l"/>
            <a:pathLst>
              <a:path h="5977921" w="8757844">
                <a:moveTo>
                  <a:pt x="0" y="0"/>
                </a:moveTo>
                <a:lnTo>
                  <a:pt x="8757844" y="0"/>
                </a:lnTo>
                <a:lnTo>
                  <a:pt x="8757844" y="5977922"/>
                </a:lnTo>
                <a:lnTo>
                  <a:pt x="0" y="5977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851" t="-2873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40658"/>
            <a:ext cx="18288000" cy="6296888"/>
          </a:xfrm>
          <a:custGeom>
            <a:avLst/>
            <a:gdLst/>
            <a:ahLst/>
            <a:cxnLst/>
            <a:rect r="r" b="b" t="t" l="l"/>
            <a:pathLst>
              <a:path h="6296888" w="18288000">
                <a:moveTo>
                  <a:pt x="0" y="0"/>
                </a:moveTo>
                <a:lnTo>
                  <a:pt x="18288000" y="0"/>
                </a:lnTo>
                <a:lnTo>
                  <a:pt x="18288000" y="6296888"/>
                </a:lnTo>
                <a:lnTo>
                  <a:pt x="0" y="6296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93" t="0" r="-139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134005" y="9029761"/>
            <a:ext cx="250589" cy="67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003B"/>
                </a:solidFill>
                <a:latin typeface="Canva Sans"/>
              </a:rPr>
              <a:t>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12950" y="7821789"/>
            <a:ext cx="6783474" cy="342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2262">
                <a:solidFill>
                  <a:srgbClr val="01003B"/>
                </a:solidFill>
                <a:latin typeface="Be Vietnam Bold"/>
              </a:rPr>
              <a:t>Diagramme de cas de l'utilisation : Professeur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77876" y="439744"/>
            <a:ext cx="11732248" cy="9407512"/>
          </a:xfrm>
          <a:custGeom>
            <a:avLst/>
            <a:gdLst/>
            <a:ahLst/>
            <a:cxnLst/>
            <a:rect r="r" b="b" t="t" l="l"/>
            <a:pathLst>
              <a:path h="9407512" w="11732248">
                <a:moveTo>
                  <a:pt x="0" y="0"/>
                </a:moveTo>
                <a:lnTo>
                  <a:pt x="11732248" y="0"/>
                </a:lnTo>
                <a:lnTo>
                  <a:pt x="11732248" y="9407512"/>
                </a:lnTo>
                <a:lnTo>
                  <a:pt x="0" y="9407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2" r="0" b="-3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05821" y="9029761"/>
            <a:ext cx="306958" cy="67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003B"/>
                </a:solidFill>
                <a:latin typeface="Canva Sans"/>
              </a:rPr>
              <a:t>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21856" y="9501847"/>
            <a:ext cx="6783474" cy="342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2262">
                <a:solidFill>
                  <a:srgbClr val="01003B"/>
                </a:solidFill>
                <a:latin typeface="Be Vietnam Bold"/>
              </a:rPr>
              <a:t>Diagramme de classes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29777">
            <a:off x="-396327" y="6982755"/>
            <a:ext cx="19845605" cy="7180501"/>
          </a:xfrm>
          <a:custGeom>
            <a:avLst/>
            <a:gdLst/>
            <a:ahLst/>
            <a:cxnLst/>
            <a:rect r="r" b="b" t="t" l="l"/>
            <a:pathLst>
              <a:path h="7180501" w="19845605">
                <a:moveTo>
                  <a:pt x="0" y="0"/>
                </a:moveTo>
                <a:lnTo>
                  <a:pt x="19845605" y="0"/>
                </a:lnTo>
                <a:lnTo>
                  <a:pt x="19845605" y="7180501"/>
                </a:lnTo>
                <a:lnTo>
                  <a:pt x="0" y="7180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56885" y="3867339"/>
            <a:ext cx="10788802" cy="1482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677"/>
              </a:lnSpc>
            </a:pPr>
            <a:r>
              <a:rPr lang="en-US" sz="9731">
                <a:solidFill>
                  <a:srgbClr val="01003B"/>
                </a:solidFill>
                <a:latin typeface="Be Vietnam Bold"/>
              </a:rPr>
              <a:t>IMPLEMENTATION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096054" y="9029761"/>
            <a:ext cx="326492" cy="67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003B"/>
                </a:solidFill>
                <a:latin typeface="Canva Sans"/>
              </a:rPr>
              <a:t>9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35107">
            <a:off x="-3272803" y="6666512"/>
            <a:ext cx="9050096" cy="10219825"/>
          </a:xfrm>
          <a:custGeom>
            <a:avLst/>
            <a:gdLst/>
            <a:ahLst/>
            <a:cxnLst/>
            <a:rect r="r" b="b" t="t" l="l"/>
            <a:pathLst>
              <a:path h="10219825" w="9050096">
                <a:moveTo>
                  <a:pt x="0" y="0"/>
                </a:moveTo>
                <a:lnTo>
                  <a:pt x="9050096" y="0"/>
                </a:lnTo>
                <a:lnTo>
                  <a:pt x="9050096" y="10219825"/>
                </a:lnTo>
                <a:lnTo>
                  <a:pt x="0" y="1021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884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42866" y="3395166"/>
            <a:ext cx="3858060" cy="4080640"/>
          </a:xfrm>
          <a:custGeom>
            <a:avLst/>
            <a:gdLst/>
            <a:ahLst/>
            <a:cxnLst/>
            <a:rect r="r" b="b" t="t" l="l"/>
            <a:pathLst>
              <a:path h="4080640" w="3858060">
                <a:moveTo>
                  <a:pt x="0" y="0"/>
                </a:moveTo>
                <a:lnTo>
                  <a:pt x="3858060" y="0"/>
                </a:lnTo>
                <a:lnTo>
                  <a:pt x="3858060" y="4080640"/>
                </a:lnTo>
                <a:lnTo>
                  <a:pt x="0" y="4080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53759" y="3301162"/>
            <a:ext cx="10338295" cy="4344284"/>
          </a:xfrm>
          <a:custGeom>
            <a:avLst/>
            <a:gdLst/>
            <a:ahLst/>
            <a:cxnLst/>
            <a:rect r="r" b="b" t="t" l="l"/>
            <a:pathLst>
              <a:path h="4344284" w="10338295">
                <a:moveTo>
                  <a:pt x="0" y="0"/>
                </a:moveTo>
                <a:lnTo>
                  <a:pt x="10338295" y="0"/>
                </a:lnTo>
                <a:lnTo>
                  <a:pt x="10338295" y="4344283"/>
                </a:lnTo>
                <a:lnTo>
                  <a:pt x="0" y="43442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36074"/>
            <a:ext cx="7812715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Bold"/>
              </a:rPr>
              <a:t>FRONTEND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45738" y="9029761"/>
            <a:ext cx="627125" cy="67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003B"/>
                </a:solidFill>
                <a:latin typeface="Canva Sans"/>
              </a:rPr>
              <a:t>10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5956646" y="8625869"/>
            <a:ext cx="19151870" cy="9114142"/>
            <a:chOff x="0" y="0"/>
            <a:chExt cx="25535827" cy="121521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383530"/>
              <a:ext cx="14103200" cy="11385128"/>
            </a:xfrm>
            <a:custGeom>
              <a:avLst/>
              <a:gdLst/>
              <a:ahLst/>
              <a:cxnLst/>
              <a:rect r="r" b="b" t="t" l="l"/>
              <a:pathLst>
                <a:path h="11385128" w="14103200">
                  <a:moveTo>
                    <a:pt x="0" y="0"/>
                  </a:moveTo>
                  <a:lnTo>
                    <a:pt x="14103200" y="0"/>
                  </a:lnTo>
                  <a:lnTo>
                    <a:pt x="14103200" y="11385129"/>
                  </a:lnTo>
                  <a:lnTo>
                    <a:pt x="0" y="11385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774539" y="0"/>
              <a:ext cx="10761288" cy="12152189"/>
            </a:xfrm>
            <a:custGeom>
              <a:avLst/>
              <a:gdLst/>
              <a:ahLst/>
              <a:cxnLst/>
              <a:rect r="r" b="b" t="t" l="l"/>
              <a:pathLst>
                <a:path h="12152189" w="10761288">
                  <a:moveTo>
                    <a:pt x="0" y="0"/>
                  </a:moveTo>
                  <a:lnTo>
                    <a:pt x="10761288" y="0"/>
                  </a:lnTo>
                  <a:lnTo>
                    <a:pt x="10761288" y="12152189"/>
                  </a:lnTo>
                  <a:lnTo>
                    <a:pt x="0" y="12152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9884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500183" y="3675996"/>
            <a:ext cx="5899665" cy="3982502"/>
            <a:chOff x="0" y="0"/>
            <a:chExt cx="1800287" cy="12152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00287" cy="1215263"/>
            </a:xfrm>
            <a:custGeom>
              <a:avLst/>
              <a:gdLst/>
              <a:ahLst/>
              <a:cxnLst/>
              <a:rect r="r" b="b" t="t" l="l"/>
              <a:pathLst>
                <a:path h="1215263" w="1800287">
                  <a:moveTo>
                    <a:pt x="0" y="0"/>
                  </a:moveTo>
                  <a:lnTo>
                    <a:pt x="1800287" y="0"/>
                  </a:lnTo>
                  <a:lnTo>
                    <a:pt x="1800287" y="1215263"/>
                  </a:lnTo>
                  <a:lnTo>
                    <a:pt x="0" y="1215263"/>
                  </a:lnTo>
                  <a:close/>
                </a:path>
              </a:pathLst>
            </a:custGeom>
            <a:solidFill>
              <a:srgbClr val="0C6B3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39602" lIns="39602" bIns="39602" rIns="39602"/>
            <a:lstStyle/>
            <a:p>
              <a:pPr algn="ctr">
                <a:lnSpc>
                  <a:spcPts val="28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63864" y="3675996"/>
            <a:ext cx="542485" cy="3982502"/>
            <a:chOff x="0" y="0"/>
            <a:chExt cx="165540" cy="12152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540" cy="1215263"/>
            </a:xfrm>
            <a:custGeom>
              <a:avLst/>
              <a:gdLst/>
              <a:ahLst/>
              <a:cxnLst/>
              <a:rect r="r" b="b" t="t" l="l"/>
              <a:pathLst>
                <a:path h="1215263" w="165540">
                  <a:moveTo>
                    <a:pt x="0" y="0"/>
                  </a:moveTo>
                  <a:lnTo>
                    <a:pt x="165540" y="0"/>
                  </a:lnTo>
                  <a:lnTo>
                    <a:pt x="165540" y="1215263"/>
                  </a:lnTo>
                  <a:lnTo>
                    <a:pt x="0" y="121526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39602" lIns="39602" bIns="39602" rIns="39602"/>
            <a:lstStyle/>
            <a:p>
              <a:pPr algn="ctr">
                <a:lnSpc>
                  <a:spcPts val="28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193394" y="5737427"/>
            <a:ext cx="684656" cy="1784712"/>
            <a:chOff x="0" y="0"/>
            <a:chExt cx="142974" cy="3726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2974" cy="372693"/>
            </a:xfrm>
            <a:custGeom>
              <a:avLst/>
              <a:gdLst/>
              <a:ahLst/>
              <a:cxnLst/>
              <a:rect r="r" b="b" t="t" l="l"/>
              <a:pathLst>
                <a:path h="372693" w="142974">
                  <a:moveTo>
                    <a:pt x="0" y="0"/>
                  </a:moveTo>
                  <a:lnTo>
                    <a:pt x="142974" y="0"/>
                  </a:lnTo>
                  <a:lnTo>
                    <a:pt x="142974" y="372693"/>
                  </a:lnTo>
                  <a:lnTo>
                    <a:pt x="0" y="372693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39602" lIns="39602" bIns="39602" rIns="39602"/>
            <a:lstStyle/>
            <a:p>
              <a:pPr algn="ctr">
                <a:lnSpc>
                  <a:spcPts val="283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474608" y="6474628"/>
            <a:ext cx="3328261" cy="1002438"/>
            <a:chOff x="0" y="0"/>
            <a:chExt cx="2526836" cy="7610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26836" cy="761058"/>
            </a:xfrm>
            <a:custGeom>
              <a:avLst/>
              <a:gdLst/>
              <a:ahLst/>
              <a:cxnLst/>
              <a:rect r="r" b="b" t="t" l="l"/>
              <a:pathLst>
                <a:path h="761058" w="2526836">
                  <a:moveTo>
                    <a:pt x="0" y="0"/>
                  </a:moveTo>
                  <a:lnTo>
                    <a:pt x="2526836" y="0"/>
                  </a:lnTo>
                  <a:lnTo>
                    <a:pt x="2526836" y="761058"/>
                  </a:lnTo>
                  <a:lnTo>
                    <a:pt x="0" y="761058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39602" lIns="39602" bIns="39602" rIns="39602"/>
            <a:lstStyle/>
            <a:p>
              <a:pPr algn="ctr">
                <a:lnSpc>
                  <a:spcPts val="28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15371" y="6474628"/>
            <a:ext cx="461716" cy="1002438"/>
            <a:chOff x="0" y="0"/>
            <a:chExt cx="350537" cy="7610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50537" cy="761058"/>
            </a:xfrm>
            <a:custGeom>
              <a:avLst/>
              <a:gdLst/>
              <a:ahLst/>
              <a:cxnLst/>
              <a:rect r="r" b="b" t="t" l="l"/>
              <a:pathLst>
                <a:path h="761058" w="350537">
                  <a:moveTo>
                    <a:pt x="0" y="0"/>
                  </a:moveTo>
                  <a:lnTo>
                    <a:pt x="350537" y="0"/>
                  </a:lnTo>
                  <a:lnTo>
                    <a:pt x="350537" y="761058"/>
                  </a:lnTo>
                  <a:lnTo>
                    <a:pt x="0" y="761058"/>
                  </a:lnTo>
                  <a:close/>
                </a:path>
              </a:pathLst>
            </a:custGeom>
            <a:solidFill>
              <a:srgbClr val="D46E3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39602" lIns="39602" bIns="39602" rIns="39602"/>
            <a:lstStyle/>
            <a:p>
              <a:pPr algn="ctr">
                <a:lnSpc>
                  <a:spcPts val="28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5400000">
            <a:off x="12766449" y="5486137"/>
            <a:ext cx="676594" cy="3013211"/>
            <a:chOff x="0" y="0"/>
            <a:chExt cx="360151" cy="160393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60151" cy="1603933"/>
            </a:xfrm>
            <a:custGeom>
              <a:avLst/>
              <a:gdLst/>
              <a:ahLst/>
              <a:cxnLst/>
              <a:rect r="r" b="b" t="t" l="l"/>
              <a:pathLst>
                <a:path h="1603933" w="360151">
                  <a:moveTo>
                    <a:pt x="0" y="0"/>
                  </a:moveTo>
                  <a:lnTo>
                    <a:pt x="360151" y="0"/>
                  </a:lnTo>
                  <a:lnTo>
                    <a:pt x="360151" y="1603933"/>
                  </a:lnTo>
                  <a:lnTo>
                    <a:pt x="0" y="1603933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39602" lIns="39602" bIns="39602" rIns="39602"/>
            <a:lstStyle/>
            <a:p>
              <a:pPr algn="ctr">
                <a:lnSpc>
                  <a:spcPts val="283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474608" y="5166027"/>
            <a:ext cx="3328261" cy="1002438"/>
            <a:chOff x="0" y="0"/>
            <a:chExt cx="2526836" cy="76105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526836" cy="761058"/>
            </a:xfrm>
            <a:custGeom>
              <a:avLst/>
              <a:gdLst/>
              <a:ahLst/>
              <a:cxnLst/>
              <a:rect r="r" b="b" t="t" l="l"/>
              <a:pathLst>
                <a:path h="761058" w="2526836">
                  <a:moveTo>
                    <a:pt x="0" y="0"/>
                  </a:moveTo>
                  <a:lnTo>
                    <a:pt x="2526836" y="0"/>
                  </a:lnTo>
                  <a:lnTo>
                    <a:pt x="2526836" y="761058"/>
                  </a:lnTo>
                  <a:lnTo>
                    <a:pt x="0" y="761058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39602" lIns="39602" bIns="39602" rIns="39602"/>
            <a:lstStyle/>
            <a:p>
              <a:pPr algn="ctr">
                <a:lnSpc>
                  <a:spcPts val="28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015371" y="5166027"/>
            <a:ext cx="461716" cy="1002438"/>
            <a:chOff x="0" y="0"/>
            <a:chExt cx="350537" cy="76105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50537" cy="761058"/>
            </a:xfrm>
            <a:custGeom>
              <a:avLst/>
              <a:gdLst/>
              <a:ahLst/>
              <a:cxnLst/>
              <a:rect r="r" b="b" t="t" l="l"/>
              <a:pathLst>
                <a:path h="761058" w="350537">
                  <a:moveTo>
                    <a:pt x="0" y="0"/>
                  </a:moveTo>
                  <a:lnTo>
                    <a:pt x="350537" y="0"/>
                  </a:lnTo>
                  <a:lnTo>
                    <a:pt x="350537" y="761058"/>
                  </a:lnTo>
                  <a:lnTo>
                    <a:pt x="0" y="761058"/>
                  </a:lnTo>
                  <a:close/>
                </a:path>
              </a:pathLst>
            </a:custGeom>
            <a:solidFill>
              <a:srgbClr val="D46E3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39602" lIns="39602" bIns="39602" rIns="39602"/>
            <a:lstStyle/>
            <a:p>
              <a:pPr algn="ctr">
                <a:lnSpc>
                  <a:spcPts val="28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5400000">
            <a:off x="12752414" y="4191572"/>
            <a:ext cx="704666" cy="3013211"/>
            <a:chOff x="0" y="0"/>
            <a:chExt cx="375094" cy="160393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75094" cy="1603933"/>
            </a:xfrm>
            <a:custGeom>
              <a:avLst/>
              <a:gdLst/>
              <a:ahLst/>
              <a:cxnLst/>
              <a:rect r="r" b="b" t="t" l="l"/>
              <a:pathLst>
                <a:path h="1603933" w="375094">
                  <a:moveTo>
                    <a:pt x="0" y="0"/>
                  </a:moveTo>
                  <a:lnTo>
                    <a:pt x="375094" y="0"/>
                  </a:lnTo>
                  <a:lnTo>
                    <a:pt x="375094" y="1603933"/>
                  </a:lnTo>
                  <a:lnTo>
                    <a:pt x="0" y="16039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39602" lIns="39602" bIns="39602" rIns="39602"/>
            <a:lstStyle/>
            <a:p>
              <a:pPr algn="ctr">
                <a:lnSpc>
                  <a:spcPts val="2837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474608" y="3857426"/>
            <a:ext cx="3328261" cy="1002438"/>
            <a:chOff x="0" y="0"/>
            <a:chExt cx="2526836" cy="76105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526836" cy="761058"/>
            </a:xfrm>
            <a:custGeom>
              <a:avLst/>
              <a:gdLst/>
              <a:ahLst/>
              <a:cxnLst/>
              <a:rect r="r" b="b" t="t" l="l"/>
              <a:pathLst>
                <a:path h="761058" w="2526836">
                  <a:moveTo>
                    <a:pt x="0" y="0"/>
                  </a:moveTo>
                  <a:lnTo>
                    <a:pt x="2526836" y="0"/>
                  </a:lnTo>
                  <a:lnTo>
                    <a:pt x="2526836" y="761058"/>
                  </a:lnTo>
                  <a:lnTo>
                    <a:pt x="0" y="761058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39602" lIns="39602" bIns="39602" rIns="39602"/>
            <a:lstStyle/>
            <a:p>
              <a:pPr algn="ctr">
                <a:lnSpc>
                  <a:spcPts val="28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015371" y="3857426"/>
            <a:ext cx="461716" cy="1002438"/>
            <a:chOff x="0" y="0"/>
            <a:chExt cx="350537" cy="76105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50537" cy="761058"/>
            </a:xfrm>
            <a:custGeom>
              <a:avLst/>
              <a:gdLst/>
              <a:ahLst/>
              <a:cxnLst/>
              <a:rect r="r" b="b" t="t" l="l"/>
              <a:pathLst>
                <a:path h="761058" w="350537">
                  <a:moveTo>
                    <a:pt x="0" y="0"/>
                  </a:moveTo>
                  <a:lnTo>
                    <a:pt x="350537" y="0"/>
                  </a:lnTo>
                  <a:lnTo>
                    <a:pt x="350537" y="761058"/>
                  </a:lnTo>
                  <a:lnTo>
                    <a:pt x="0" y="761058"/>
                  </a:lnTo>
                  <a:close/>
                </a:path>
              </a:pathLst>
            </a:custGeom>
            <a:solidFill>
              <a:srgbClr val="D46E3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39602" lIns="39602" bIns="39602" rIns="39602"/>
            <a:lstStyle/>
            <a:p>
              <a:pPr algn="ctr">
                <a:lnSpc>
                  <a:spcPts val="28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5400000">
            <a:off x="12753073" y="2882312"/>
            <a:ext cx="703347" cy="3013211"/>
            <a:chOff x="0" y="0"/>
            <a:chExt cx="374392" cy="160393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74392" cy="1603933"/>
            </a:xfrm>
            <a:custGeom>
              <a:avLst/>
              <a:gdLst/>
              <a:ahLst/>
              <a:cxnLst/>
              <a:rect r="r" b="b" t="t" l="l"/>
              <a:pathLst>
                <a:path h="1603933" w="374392">
                  <a:moveTo>
                    <a:pt x="0" y="0"/>
                  </a:moveTo>
                  <a:lnTo>
                    <a:pt x="374392" y="0"/>
                  </a:lnTo>
                  <a:lnTo>
                    <a:pt x="374392" y="1603933"/>
                  </a:lnTo>
                  <a:lnTo>
                    <a:pt x="0" y="1603933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39602" lIns="39602" bIns="39602" rIns="39602"/>
            <a:lstStyle/>
            <a:p>
              <a:pPr algn="ctr">
                <a:lnSpc>
                  <a:spcPts val="2837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5193394" y="3730836"/>
            <a:ext cx="730544" cy="1404261"/>
            <a:chOff x="0" y="0"/>
            <a:chExt cx="174323" cy="33508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74323" cy="335085"/>
            </a:xfrm>
            <a:custGeom>
              <a:avLst/>
              <a:gdLst/>
              <a:ahLst/>
              <a:cxnLst/>
              <a:rect r="r" b="b" t="t" l="l"/>
              <a:pathLst>
                <a:path h="335085" w="174323">
                  <a:moveTo>
                    <a:pt x="0" y="0"/>
                  </a:moveTo>
                  <a:lnTo>
                    <a:pt x="174323" y="0"/>
                  </a:lnTo>
                  <a:lnTo>
                    <a:pt x="174323" y="335085"/>
                  </a:lnTo>
                  <a:lnTo>
                    <a:pt x="0" y="335085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39602" lIns="39602" bIns="39602" rIns="39602"/>
            <a:lstStyle/>
            <a:p>
              <a:pPr algn="ctr">
                <a:lnSpc>
                  <a:spcPts val="2837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5400000">
            <a:off x="15382834" y="4772605"/>
            <a:ext cx="456488" cy="1332795"/>
            <a:chOff x="0" y="0"/>
            <a:chExt cx="178859" cy="52221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78859" cy="522210"/>
            </a:xfrm>
            <a:custGeom>
              <a:avLst/>
              <a:gdLst/>
              <a:ahLst/>
              <a:cxnLst/>
              <a:rect r="r" b="b" t="t" l="l"/>
              <a:pathLst>
                <a:path h="522210" w="178859">
                  <a:moveTo>
                    <a:pt x="0" y="0"/>
                  </a:moveTo>
                  <a:lnTo>
                    <a:pt x="178859" y="0"/>
                  </a:lnTo>
                  <a:lnTo>
                    <a:pt x="178859" y="522210"/>
                  </a:lnTo>
                  <a:lnTo>
                    <a:pt x="0" y="52221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39602" lIns="39602" bIns="39602" rIns="39602"/>
            <a:lstStyle/>
            <a:p>
              <a:pPr algn="ctr">
                <a:lnSpc>
                  <a:spcPts val="2837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12543209" y="8182586"/>
            <a:ext cx="1091462" cy="1170183"/>
          </a:xfrm>
          <a:custGeom>
            <a:avLst/>
            <a:gdLst/>
            <a:ahLst/>
            <a:cxnLst/>
            <a:rect r="r" b="b" t="t" l="l"/>
            <a:pathLst>
              <a:path h="1170183" w="1091462">
                <a:moveTo>
                  <a:pt x="0" y="0"/>
                </a:moveTo>
                <a:lnTo>
                  <a:pt x="1091462" y="0"/>
                </a:lnTo>
                <a:lnTo>
                  <a:pt x="1091462" y="1170183"/>
                </a:lnTo>
                <a:lnTo>
                  <a:pt x="0" y="1170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1705040" y="5379879"/>
            <a:ext cx="2799412" cy="56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62"/>
              </a:lnSpc>
              <a:spcBef>
                <a:spcPct val="0"/>
              </a:spcBef>
            </a:pPr>
            <a:r>
              <a:rPr lang="en-US" sz="3330">
                <a:solidFill>
                  <a:srgbClr val="FFFFFF"/>
                </a:solidFill>
                <a:latin typeface="Open Sans Bold"/>
              </a:rPr>
              <a:t>SERVICE</a:t>
            </a:r>
          </a:p>
        </p:txBody>
      </p:sp>
      <p:sp>
        <p:nvSpPr>
          <p:cNvPr name="AutoShape 49" id="49"/>
          <p:cNvSpPr/>
          <p:nvPr/>
        </p:nvSpPr>
        <p:spPr>
          <a:xfrm flipH="true">
            <a:off x="13088940" y="7331039"/>
            <a:ext cx="15807" cy="851546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0" id="50"/>
          <p:cNvSpPr/>
          <p:nvPr/>
        </p:nvSpPr>
        <p:spPr>
          <a:xfrm>
            <a:off x="13104746" y="5949800"/>
            <a:ext cx="0" cy="7046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1" id="51"/>
          <p:cNvSpPr/>
          <p:nvPr/>
        </p:nvSpPr>
        <p:spPr>
          <a:xfrm>
            <a:off x="13104746" y="4568723"/>
            <a:ext cx="0" cy="87783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2" id="52"/>
          <p:cNvGrpSpPr/>
          <p:nvPr/>
        </p:nvGrpSpPr>
        <p:grpSpPr>
          <a:xfrm rot="0">
            <a:off x="9963864" y="1712324"/>
            <a:ext cx="6435984" cy="1424237"/>
            <a:chOff x="0" y="0"/>
            <a:chExt cx="1963945" cy="434607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963945" cy="434607"/>
            </a:xfrm>
            <a:custGeom>
              <a:avLst/>
              <a:gdLst/>
              <a:ahLst/>
              <a:cxnLst/>
              <a:rect r="r" b="b" t="t" l="l"/>
              <a:pathLst>
                <a:path h="434607" w="1963945">
                  <a:moveTo>
                    <a:pt x="0" y="0"/>
                  </a:moveTo>
                  <a:lnTo>
                    <a:pt x="1963945" y="0"/>
                  </a:lnTo>
                  <a:lnTo>
                    <a:pt x="1963945" y="434607"/>
                  </a:lnTo>
                  <a:lnTo>
                    <a:pt x="0" y="434607"/>
                  </a:lnTo>
                  <a:close/>
                </a:path>
              </a:pathLst>
            </a:custGeom>
            <a:solidFill>
              <a:srgbClr val="00618A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39602" lIns="39602" bIns="39602" rIns="39602"/>
            <a:lstStyle/>
            <a:p>
              <a:pPr algn="ctr">
                <a:lnSpc>
                  <a:spcPts val="2837"/>
                </a:lnSpc>
              </a:pPr>
            </a:p>
          </p:txBody>
        </p:sp>
      </p:grpSp>
      <p:sp>
        <p:nvSpPr>
          <p:cNvPr name="Freeform 55" id="55"/>
          <p:cNvSpPr/>
          <p:nvPr/>
        </p:nvSpPr>
        <p:spPr>
          <a:xfrm flipH="false" flipV="false" rot="0">
            <a:off x="10128517" y="1789220"/>
            <a:ext cx="1203897" cy="1273353"/>
          </a:xfrm>
          <a:custGeom>
            <a:avLst/>
            <a:gdLst/>
            <a:ahLst/>
            <a:cxnLst/>
            <a:rect r="r" b="b" t="t" l="l"/>
            <a:pathLst>
              <a:path h="1273353" w="1203897">
                <a:moveTo>
                  <a:pt x="0" y="0"/>
                </a:moveTo>
                <a:lnTo>
                  <a:pt x="1203897" y="0"/>
                </a:lnTo>
                <a:lnTo>
                  <a:pt x="1203897" y="1273352"/>
                </a:lnTo>
                <a:lnTo>
                  <a:pt x="0" y="1273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11936145" y="4100943"/>
            <a:ext cx="2337202" cy="46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3"/>
              </a:lnSpc>
              <a:spcBef>
                <a:spcPct val="0"/>
              </a:spcBef>
            </a:pPr>
            <a:r>
              <a:rPr lang="en-US" sz="2780">
                <a:solidFill>
                  <a:srgbClr val="FFFFFF"/>
                </a:solidFill>
                <a:latin typeface="Open Sans Bold"/>
              </a:rPr>
              <a:t>REST API</a:t>
            </a:r>
          </a:p>
        </p:txBody>
      </p:sp>
      <p:sp>
        <p:nvSpPr>
          <p:cNvPr name="AutoShape 57" id="57"/>
          <p:cNvSpPr/>
          <p:nvPr/>
        </p:nvSpPr>
        <p:spPr>
          <a:xfrm flipH="true">
            <a:off x="12500053" y="3041956"/>
            <a:ext cx="21580" cy="1105980"/>
          </a:xfrm>
          <a:prstGeom prst="line">
            <a:avLst/>
          </a:prstGeom>
          <a:ln cap="flat" w="3810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8" id="58"/>
          <p:cNvSpPr/>
          <p:nvPr/>
        </p:nvSpPr>
        <p:spPr>
          <a:xfrm flipV="true">
            <a:off x="13203436" y="3041535"/>
            <a:ext cx="0" cy="1106191"/>
          </a:xfrm>
          <a:prstGeom prst="line">
            <a:avLst/>
          </a:prstGeom>
          <a:ln cap="flat" w="3810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9" id="59"/>
          <p:cNvSpPr/>
          <p:nvPr/>
        </p:nvSpPr>
        <p:spPr>
          <a:xfrm flipH="true" flipV="true">
            <a:off x="12876592" y="4568828"/>
            <a:ext cx="19171" cy="87762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0" id="60"/>
          <p:cNvSpPr/>
          <p:nvPr/>
        </p:nvSpPr>
        <p:spPr>
          <a:xfrm flipV="true">
            <a:off x="12833437" y="5925137"/>
            <a:ext cx="0" cy="7046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1" id="61"/>
          <p:cNvSpPr/>
          <p:nvPr/>
        </p:nvSpPr>
        <p:spPr>
          <a:xfrm flipV="true">
            <a:off x="12862916" y="7330566"/>
            <a:ext cx="0" cy="851693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2" id="62"/>
          <p:cNvSpPr/>
          <p:nvPr/>
        </p:nvSpPr>
        <p:spPr>
          <a:xfrm flipH="false" flipV="false" rot="0">
            <a:off x="1134175" y="3110149"/>
            <a:ext cx="8439165" cy="4747030"/>
          </a:xfrm>
          <a:custGeom>
            <a:avLst/>
            <a:gdLst/>
            <a:ahLst/>
            <a:cxnLst/>
            <a:rect r="r" b="b" t="t" l="l"/>
            <a:pathLst>
              <a:path h="4747030" w="8439165">
                <a:moveTo>
                  <a:pt x="0" y="0"/>
                </a:moveTo>
                <a:lnTo>
                  <a:pt x="8439164" y="0"/>
                </a:lnTo>
                <a:lnTo>
                  <a:pt x="8439164" y="4747030"/>
                </a:lnTo>
                <a:lnTo>
                  <a:pt x="0" y="4747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63" id="63"/>
          <p:cNvSpPr txBox="true"/>
          <p:nvPr/>
        </p:nvSpPr>
        <p:spPr>
          <a:xfrm rot="0">
            <a:off x="1028700" y="636074"/>
            <a:ext cx="7812715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Bold"/>
              </a:rPr>
              <a:t>BACKEND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6988898" y="9029761"/>
            <a:ext cx="540804" cy="67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003B"/>
                </a:solidFill>
                <a:latin typeface="Canva Sans"/>
              </a:rPr>
              <a:t>11</a:t>
            </a:r>
          </a:p>
        </p:txBody>
      </p:sp>
      <p:sp>
        <p:nvSpPr>
          <p:cNvPr name="TextBox 65" id="65"/>
          <p:cNvSpPr txBox="true"/>
          <p:nvPr/>
        </p:nvSpPr>
        <p:spPr>
          <a:xfrm rot="-5400000">
            <a:off x="8401474" y="5433894"/>
            <a:ext cx="3619640" cy="46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83"/>
              </a:lnSpc>
              <a:spcBef>
                <a:spcPct val="0"/>
              </a:spcBef>
            </a:pPr>
            <a:r>
              <a:rPr lang="en-US" sz="2773">
                <a:solidFill>
                  <a:srgbClr val="FFFFFF"/>
                </a:solidFill>
                <a:latin typeface="Open Sans Bold"/>
              </a:rPr>
              <a:t>Web + IOC Container</a:t>
            </a:r>
          </a:p>
        </p:txBody>
      </p:sp>
      <p:sp>
        <p:nvSpPr>
          <p:cNvPr name="TextBox 66" id="66"/>
          <p:cNvSpPr txBox="true"/>
          <p:nvPr/>
        </p:nvSpPr>
        <p:spPr>
          <a:xfrm rot="-5400000">
            <a:off x="14620414" y="6332376"/>
            <a:ext cx="1734242" cy="54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25"/>
              </a:lnSpc>
              <a:spcBef>
                <a:spcPct val="0"/>
              </a:spcBef>
            </a:pPr>
            <a:r>
              <a:rPr lang="en-US" sz="3161">
                <a:solidFill>
                  <a:srgbClr val="FFFFFF"/>
                </a:solidFill>
                <a:latin typeface="Open Sans Bold"/>
              </a:rPr>
              <a:t>Entities</a:t>
            </a:r>
          </a:p>
        </p:txBody>
      </p:sp>
      <p:sp>
        <p:nvSpPr>
          <p:cNvPr name="TextBox 67" id="67"/>
          <p:cNvSpPr txBox="true"/>
          <p:nvPr/>
        </p:nvSpPr>
        <p:spPr>
          <a:xfrm rot="-5400000">
            <a:off x="10759134" y="6736708"/>
            <a:ext cx="876453" cy="478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2"/>
              </a:lnSpc>
              <a:spcBef>
                <a:spcPct val="0"/>
              </a:spcBef>
            </a:pPr>
            <a:r>
              <a:rPr lang="en-US" sz="2787">
                <a:solidFill>
                  <a:srgbClr val="FFFFFF"/>
                </a:solidFill>
                <a:latin typeface="Open Sans Bold"/>
              </a:rPr>
              <a:t>DAO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1773912" y="6733089"/>
            <a:ext cx="2407794" cy="489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10"/>
              </a:lnSpc>
              <a:spcBef>
                <a:spcPct val="0"/>
              </a:spcBef>
            </a:pPr>
            <a:r>
              <a:rPr lang="en-US" sz="2864">
                <a:solidFill>
                  <a:srgbClr val="FFFFFF"/>
                </a:solidFill>
                <a:latin typeface="Open Sans Bold"/>
              </a:rPr>
              <a:t>REPOSITORY</a:t>
            </a:r>
          </a:p>
        </p:txBody>
      </p:sp>
      <p:sp>
        <p:nvSpPr>
          <p:cNvPr name="TextBox 69" id="69"/>
          <p:cNvSpPr txBox="true"/>
          <p:nvPr/>
        </p:nvSpPr>
        <p:spPr>
          <a:xfrm rot="-5400000">
            <a:off x="10667080" y="5481746"/>
            <a:ext cx="1121294" cy="30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9"/>
              </a:lnSpc>
              <a:spcBef>
                <a:spcPct val="0"/>
              </a:spcBef>
            </a:pPr>
            <a:r>
              <a:rPr lang="en-US" sz="1856">
                <a:solidFill>
                  <a:srgbClr val="FFFFFF"/>
                </a:solidFill>
                <a:latin typeface="Open Sans Bold"/>
              </a:rPr>
              <a:t>METIER</a:t>
            </a:r>
          </a:p>
        </p:txBody>
      </p:sp>
      <p:sp>
        <p:nvSpPr>
          <p:cNvPr name="TextBox 70" id="70"/>
          <p:cNvSpPr txBox="true"/>
          <p:nvPr/>
        </p:nvSpPr>
        <p:spPr>
          <a:xfrm rot="-5400000">
            <a:off x="10759134" y="4119506"/>
            <a:ext cx="876453" cy="478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2"/>
              </a:lnSpc>
              <a:spcBef>
                <a:spcPct val="0"/>
              </a:spcBef>
            </a:pPr>
            <a:r>
              <a:rPr lang="en-US" sz="2787">
                <a:solidFill>
                  <a:srgbClr val="FFFFFF"/>
                </a:solidFill>
                <a:latin typeface="Open Sans Bold"/>
              </a:rPr>
              <a:t>WEB</a:t>
            </a:r>
          </a:p>
        </p:txBody>
      </p:sp>
      <p:sp>
        <p:nvSpPr>
          <p:cNvPr name="TextBox 71" id="71"/>
          <p:cNvSpPr txBox="true"/>
          <p:nvPr/>
        </p:nvSpPr>
        <p:spPr>
          <a:xfrm rot="-5400000">
            <a:off x="14792578" y="4114606"/>
            <a:ext cx="1390566" cy="65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32"/>
              </a:lnSpc>
              <a:spcBef>
                <a:spcPct val="0"/>
              </a:spcBef>
            </a:pPr>
            <a:r>
              <a:rPr lang="en-US" sz="3737">
                <a:solidFill>
                  <a:srgbClr val="FFFFFF"/>
                </a:solidFill>
                <a:latin typeface="Open Sans Bold"/>
              </a:rPr>
              <a:t>DTOs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5031002" y="5252720"/>
            <a:ext cx="1124072" cy="297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9"/>
              </a:lnSpc>
              <a:spcBef>
                <a:spcPct val="0"/>
              </a:spcBef>
            </a:pPr>
            <a:r>
              <a:rPr lang="en-US" sz="1778">
                <a:solidFill>
                  <a:srgbClr val="FFFFFF"/>
                </a:solidFill>
                <a:latin typeface="Open Sans Bold"/>
              </a:rPr>
              <a:t>Mappers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1382293" y="1925269"/>
            <a:ext cx="4895183" cy="90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84"/>
              </a:lnSpc>
              <a:spcBef>
                <a:spcPct val="0"/>
              </a:spcBef>
            </a:pPr>
            <a:r>
              <a:rPr lang="en-US" sz="5346">
                <a:solidFill>
                  <a:srgbClr val="FFFFFF"/>
                </a:solidFill>
                <a:latin typeface="Open Sans Bold"/>
              </a:rPr>
              <a:t>Front Angular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1015371" y="3069886"/>
            <a:ext cx="3784773" cy="57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62"/>
              </a:lnSpc>
              <a:spcBef>
                <a:spcPct val="0"/>
              </a:spcBef>
            </a:pPr>
            <a:r>
              <a:rPr lang="en-US" sz="3330">
                <a:solidFill>
                  <a:srgbClr val="000000"/>
                </a:solidFill>
                <a:latin typeface="Open Sans Bold"/>
              </a:rPr>
              <a:t>HTTP   +   JSON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4498">
            <a:off x="-3941691" y="7401835"/>
            <a:ext cx="10577400" cy="8538846"/>
          </a:xfrm>
          <a:custGeom>
            <a:avLst/>
            <a:gdLst/>
            <a:ahLst/>
            <a:cxnLst/>
            <a:rect r="r" b="b" t="t" l="l"/>
            <a:pathLst>
              <a:path h="8538846" w="10577400">
                <a:moveTo>
                  <a:pt x="0" y="0"/>
                </a:moveTo>
                <a:lnTo>
                  <a:pt x="10577399" y="0"/>
                </a:lnTo>
                <a:lnTo>
                  <a:pt x="10577399" y="8538846"/>
                </a:lnTo>
                <a:lnTo>
                  <a:pt x="0" y="8538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76525">
            <a:off x="14818275" y="-4263906"/>
            <a:ext cx="8070966" cy="9114142"/>
          </a:xfrm>
          <a:custGeom>
            <a:avLst/>
            <a:gdLst/>
            <a:ahLst/>
            <a:cxnLst/>
            <a:rect r="r" b="b" t="t" l="l"/>
            <a:pathLst>
              <a:path h="9114142" w="8070966">
                <a:moveTo>
                  <a:pt x="0" y="0"/>
                </a:moveTo>
                <a:lnTo>
                  <a:pt x="8070966" y="0"/>
                </a:lnTo>
                <a:lnTo>
                  <a:pt x="8070966" y="9114142"/>
                </a:lnTo>
                <a:lnTo>
                  <a:pt x="0" y="9114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9884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984712" y="9029761"/>
            <a:ext cx="549176" cy="67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003B"/>
                </a:solidFill>
                <a:latin typeface="Canva Sans"/>
              </a:rPr>
              <a:t>12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36074"/>
            <a:ext cx="10837153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Bold"/>
              </a:rPr>
              <a:t>GENERATION : </a:t>
            </a:r>
            <a:r>
              <a:rPr lang="en-US" sz="7000">
                <a:solidFill>
                  <a:srgbClr val="01003B"/>
                </a:solidFill>
                <a:latin typeface="Be Vietnam"/>
              </a:rPr>
              <a:t>Principe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115666" y="2838997"/>
            <a:ext cx="14418499" cy="5413504"/>
            <a:chOff x="0" y="0"/>
            <a:chExt cx="19224666" cy="7218005"/>
          </a:xfrm>
        </p:grpSpPr>
        <p:sp>
          <p:nvSpPr>
            <p:cNvPr name="Freeform 7" id="7"/>
            <p:cNvSpPr/>
            <p:nvPr/>
          </p:nvSpPr>
          <p:spPr>
            <a:xfrm flipH="false" flipV="false" rot="6994044">
              <a:off x="-269418" y="2026068"/>
              <a:ext cx="2203615" cy="759397"/>
            </a:xfrm>
            <a:custGeom>
              <a:avLst/>
              <a:gdLst/>
              <a:ahLst/>
              <a:cxnLst/>
              <a:rect r="r" b="b" t="t" l="l"/>
              <a:pathLst>
                <a:path h="759397" w="2203615">
                  <a:moveTo>
                    <a:pt x="0" y="0"/>
                  </a:moveTo>
                  <a:lnTo>
                    <a:pt x="2203615" y="0"/>
                  </a:lnTo>
                  <a:lnTo>
                    <a:pt x="2203615" y="759396"/>
                  </a:lnTo>
                  <a:lnTo>
                    <a:pt x="0" y="759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7937121" y="4259161"/>
              <a:ext cx="3866281" cy="1501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96"/>
                </a:lnSpc>
              </a:pPr>
              <a:r>
                <a:rPr lang="en-US" sz="3283">
                  <a:solidFill>
                    <a:srgbClr val="000000"/>
                  </a:solidFill>
                  <a:latin typeface="Canva Sans"/>
                </a:rPr>
                <a:t>4. Croisement </a:t>
              </a:r>
            </a:p>
            <a:p>
              <a:pPr algn="ctr">
                <a:lnSpc>
                  <a:spcPts val="4596"/>
                </a:lnSpc>
                <a:spcBef>
                  <a:spcPct val="0"/>
                </a:spcBef>
              </a:pPr>
              <a:r>
                <a:rPr lang="en-US" sz="3283">
                  <a:solidFill>
                    <a:srgbClr val="000000"/>
                  </a:solidFill>
                  <a:latin typeface="Canva Sans"/>
                </a:rPr>
                <a:t>et mutation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2831794">
              <a:off x="131432" y="5374118"/>
              <a:ext cx="2243275" cy="773064"/>
            </a:xfrm>
            <a:custGeom>
              <a:avLst/>
              <a:gdLst/>
              <a:ahLst/>
              <a:cxnLst/>
              <a:rect r="r" b="b" t="t" l="l"/>
              <a:pathLst>
                <a:path h="773064" w="2243275">
                  <a:moveTo>
                    <a:pt x="0" y="0"/>
                  </a:moveTo>
                  <a:lnTo>
                    <a:pt x="2243275" y="0"/>
                  </a:lnTo>
                  <a:lnTo>
                    <a:pt x="2243275" y="773064"/>
                  </a:lnTo>
                  <a:lnTo>
                    <a:pt x="0" y="773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638567">
              <a:off x="6226750" y="6156583"/>
              <a:ext cx="2445713" cy="842827"/>
            </a:xfrm>
            <a:custGeom>
              <a:avLst/>
              <a:gdLst/>
              <a:ahLst/>
              <a:cxnLst/>
              <a:rect r="r" b="b" t="t" l="l"/>
              <a:pathLst>
                <a:path h="842827" w="2445713">
                  <a:moveTo>
                    <a:pt x="0" y="0"/>
                  </a:moveTo>
                  <a:lnTo>
                    <a:pt x="2445713" y="0"/>
                  </a:lnTo>
                  <a:lnTo>
                    <a:pt x="2445713" y="842827"/>
                  </a:lnTo>
                  <a:lnTo>
                    <a:pt x="0" y="842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9673926">
              <a:off x="8189488" y="777397"/>
              <a:ext cx="3361546" cy="1158436"/>
            </a:xfrm>
            <a:custGeom>
              <a:avLst/>
              <a:gdLst/>
              <a:ahLst/>
              <a:cxnLst/>
              <a:rect r="r" b="b" t="t" l="l"/>
              <a:pathLst>
                <a:path h="1158436" w="3361546">
                  <a:moveTo>
                    <a:pt x="0" y="0"/>
                  </a:moveTo>
                  <a:lnTo>
                    <a:pt x="3361546" y="0"/>
                  </a:lnTo>
                  <a:lnTo>
                    <a:pt x="3361546" y="1158437"/>
                  </a:lnTo>
                  <a:lnTo>
                    <a:pt x="0" y="1158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3386986">
              <a:off x="11683044" y="3653588"/>
              <a:ext cx="1503240" cy="518038"/>
            </a:xfrm>
            <a:custGeom>
              <a:avLst/>
              <a:gdLst/>
              <a:ahLst/>
              <a:cxnLst/>
              <a:rect r="r" b="b" t="t" l="l"/>
              <a:pathLst>
                <a:path h="518038" w="1503240">
                  <a:moveTo>
                    <a:pt x="0" y="0"/>
                  </a:moveTo>
                  <a:lnTo>
                    <a:pt x="1503240" y="0"/>
                  </a:lnTo>
                  <a:lnTo>
                    <a:pt x="1503240" y="518038"/>
                  </a:lnTo>
                  <a:lnTo>
                    <a:pt x="0" y="518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3" id="13"/>
            <p:cNvSpPr/>
            <p:nvPr/>
          </p:nvSpPr>
          <p:spPr>
            <a:xfrm flipV="true">
              <a:off x="13126837" y="2405766"/>
              <a:ext cx="2958154" cy="21928"/>
            </a:xfrm>
            <a:prstGeom prst="line">
              <a:avLst/>
            </a:prstGeom>
            <a:ln cap="flat" w="69950">
              <a:solidFill>
                <a:srgbClr val="00BF6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774661" y="910686"/>
              <a:ext cx="1913104" cy="1990225"/>
            </a:xfrm>
            <a:custGeom>
              <a:avLst/>
              <a:gdLst/>
              <a:ahLst/>
              <a:cxnLst/>
              <a:rect r="r" b="b" t="t" l="l"/>
              <a:pathLst>
                <a:path h="1990225" w="1913104">
                  <a:moveTo>
                    <a:pt x="0" y="0"/>
                  </a:moveTo>
                  <a:lnTo>
                    <a:pt x="1913104" y="0"/>
                  </a:lnTo>
                  <a:lnTo>
                    <a:pt x="1913104" y="1990226"/>
                  </a:lnTo>
                  <a:lnTo>
                    <a:pt x="0" y="1990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825711" y="966180"/>
              <a:ext cx="5730979" cy="723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96"/>
                </a:lnSpc>
                <a:spcBef>
                  <a:spcPct val="0"/>
                </a:spcBef>
              </a:pPr>
              <a:r>
                <a:rPr lang="en-US" sz="3283">
                  <a:solidFill>
                    <a:srgbClr val="000000"/>
                  </a:solidFill>
                  <a:latin typeface="Canva Sans"/>
                </a:rPr>
                <a:t>1. Population de base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05846" y="3778087"/>
              <a:ext cx="3427593" cy="723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96"/>
                </a:lnSpc>
                <a:spcBef>
                  <a:spcPct val="0"/>
                </a:spcBef>
              </a:pPr>
              <a:r>
                <a:rPr lang="en-US" sz="3283">
                  <a:solidFill>
                    <a:srgbClr val="000000"/>
                  </a:solidFill>
                  <a:latin typeface="Canva Sans"/>
                </a:rPr>
                <a:t>2. Évaluation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610721" y="6122504"/>
              <a:ext cx="3119994" cy="723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96"/>
                </a:lnSpc>
                <a:spcBef>
                  <a:spcPct val="0"/>
                </a:spcBef>
              </a:pPr>
              <a:r>
                <a:rPr lang="en-US" sz="3283">
                  <a:solidFill>
                    <a:srgbClr val="000000"/>
                  </a:solidFill>
                  <a:latin typeface="Canva Sans"/>
                </a:rPr>
                <a:t>3. Sélection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9552858" y="2177190"/>
              <a:ext cx="3231507" cy="723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96"/>
                </a:lnSpc>
                <a:spcBef>
                  <a:spcPct val="0"/>
                </a:spcBef>
              </a:pPr>
              <a:r>
                <a:rPr lang="en-US" sz="3283">
                  <a:solidFill>
                    <a:srgbClr val="000000"/>
                  </a:solidFill>
                  <a:latin typeface="Canva Sans"/>
                </a:rPr>
                <a:t>5. Terminé ?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0434664" y="-104775"/>
              <a:ext cx="2000000" cy="1128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056"/>
                </a:lnSpc>
                <a:spcBef>
                  <a:spcPct val="0"/>
                </a:spcBef>
              </a:pPr>
              <a:r>
                <a:rPr lang="en-US" sz="5040">
                  <a:solidFill>
                    <a:srgbClr val="E23237"/>
                  </a:solidFill>
                  <a:latin typeface="Canva Sans Bold"/>
                </a:rPr>
                <a:t>NON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3332016" y="1106235"/>
              <a:ext cx="1589084" cy="1128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056"/>
                </a:lnSpc>
                <a:spcBef>
                  <a:spcPct val="0"/>
                </a:spcBef>
              </a:pPr>
              <a:r>
                <a:rPr lang="en-US" sz="5040">
                  <a:solidFill>
                    <a:srgbClr val="00BF63"/>
                  </a:solidFill>
                  <a:latin typeface="Canva Sans Bold"/>
                </a:rPr>
                <a:t>OUI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5736567" y="3038280"/>
              <a:ext cx="3488099" cy="1128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056"/>
                </a:lnSpc>
                <a:spcBef>
                  <a:spcPct val="0"/>
                </a:spcBef>
              </a:pPr>
              <a:r>
                <a:rPr lang="en-US" sz="5040">
                  <a:solidFill>
                    <a:srgbClr val="2B66F6"/>
                  </a:solidFill>
                  <a:latin typeface="Canva Sans Bold"/>
                </a:rPr>
                <a:t>Résultat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4498">
            <a:off x="-3941691" y="7401835"/>
            <a:ext cx="10577400" cy="8538846"/>
          </a:xfrm>
          <a:custGeom>
            <a:avLst/>
            <a:gdLst/>
            <a:ahLst/>
            <a:cxnLst/>
            <a:rect r="r" b="b" t="t" l="l"/>
            <a:pathLst>
              <a:path h="8538846" w="10577400">
                <a:moveTo>
                  <a:pt x="0" y="0"/>
                </a:moveTo>
                <a:lnTo>
                  <a:pt x="10577399" y="0"/>
                </a:lnTo>
                <a:lnTo>
                  <a:pt x="10577399" y="8538846"/>
                </a:lnTo>
                <a:lnTo>
                  <a:pt x="0" y="8538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76525">
            <a:off x="14818275" y="-4263906"/>
            <a:ext cx="8070966" cy="9114142"/>
          </a:xfrm>
          <a:custGeom>
            <a:avLst/>
            <a:gdLst/>
            <a:ahLst/>
            <a:cxnLst/>
            <a:rect r="r" b="b" t="t" l="l"/>
            <a:pathLst>
              <a:path h="9114142" w="8070966">
                <a:moveTo>
                  <a:pt x="0" y="0"/>
                </a:moveTo>
                <a:lnTo>
                  <a:pt x="8070966" y="0"/>
                </a:lnTo>
                <a:lnTo>
                  <a:pt x="8070966" y="9114142"/>
                </a:lnTo>
                <a:lnTo>
                  <a:pt x="0" y="9114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9884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976806" y="9029761"/>
            <a:ext cx="564989" cy="67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003B"/>
                </a:solidFill>
                <a:latin typeface="Canva Sans"/>
              </a:rPr>
              <a:t>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36074"/>
            <a:ext cx="10965307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Bold"/>
              </a:rPr>
              <a:t>GENERATION : </a:t>
            </a:r>
            <a:r>
              <a:rPr lang="en-US" sz="7000">
                <a:solidFill>
                  <a:srgbClr val="01003B"/>
                </a:solidFill>
                <a:latin typeface="Be Vietnam"/>
              </a:rPr>
              <a:t>Évaluation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573956" y="2558142"/>
            <a:ext cx="12935042" cy="6314900"/>
            <a:chOff x="0" y="0"/>
            <a:chExt cx="17246722" cy="84198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625438"/>
              <a:ext cx="7837612" cy="7794429"/>
            </a:xfrm>
            <a:custGeom>
              <a:avLst/>
              <a:gdLst/>
              <a:ahLst/>
              <a:cxnLst/>
              <a:rect r="r" b="b" t="t" l="l"/>
              <a:pathLst>
                <a:path h="7794429" w="7837612">
                  <a:moveTo>
                    <a:pt x="0" y="0"/>
                  </a:moveTo>
                  <a:lnTo>
                    <a:pt x="7837612" y="0"/>
                  </a:lnTo>
                  <a:lnTo>
                    <a:pt x="7837612" y="7794429"/>
                  </a:lnTo>
                  <a:lnTo>
                    <a:pt x="0" y="7794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1337539" y="3590012"/>
              <a:ext cx="1535413" cy="1066466"/>
              <a:chOff x="0" y="0"/>
              <a:chExt cx="304032" cy="21117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1192" lIns="61192" bIns="61192" rIns="61192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2935003" y="3590012"/>
              <a:ext cx="1535413" cy="1066466"/>
              <a:chOff x="0" y="0"/>
              <a:chExt cx="304032" cy="21117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1192" lIns="61192" bIns="61192" rIns="61192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4545096" y="2423569"/>
              <a:ext cx="1535413" cy="1066466"/>
              <a:chOff x="0" y="0"/>
              <a:chExt cx="304032" cy="21117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1192" lIns="61192" bIns="61192" rIns="61192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4545096" y="1259267"/>
              <a:ext cx="1535413" cy="1066466"/>
              <a:chOff x="0" y="0"/>
              <a:chExt cx="304032" cy="21117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1192" lIns="61192" bIns="61192" rIns="61192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6139456" y="1259267"/>
              <a:ext cx="1535413" cy="1066466"/>
              <a:chOff x="0" y="0"/>
              <a:chExt cx="304032" cy="21117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1192" lIns="61192" bIns="61192" rIns="61192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337539" y="2423569"/>
              <a:ext cx="1535413" cy="1066466"/>
              <a:chOff x="0" y="0"/>
              <a:chExt cx="304032" cy="21117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1192" lIns="61192" bIns="61192" rIns="61192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2935003" y="5919580"/>
              <a:ext cx="1535413" cy="1066466"/>
              <a:chOff x="0" y="0"/>
              <a:chExt cx="304032" cy="21117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1192" lIns="61192" bIns="61192" rIns="61192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4545096" y="5919580"/>
              <a:ext cx="1535413" cy="1066466"/>
              <a:chOff x="0" y="0"/>
              <a:chExt cx="304032" cy="21117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1192" lIns="61192" bIns="61192" rIns="61192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337539" y="4759912"/>
              <a:ext cx="1535413" cy="1066466"/>
              <a:chOff x="0" y="0"/>
              <a:chExt cx="304032" cy="211175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1192" lIns="61192" bIns="61192" rIns="61192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6180932" y="6192299"/>
              <a:ext cx="1503945" cy="164394"/>
              <a:chOff x="0" y="0"/>
              <a:chExt cx="297801" cy="32552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297801" cy="32552"/>
              </a:xfrm>
              <a:custGeom>
                <a:avLst/>
                <a:gdLst/>
                <a:ahLst/>
                <a:cxnLst/>
                <a:rect r="r" b="b" t="t" l="l"/>
                <a:pathLst>
                  <a:path h="32552" w="297801">
                    <a:moveTo>
                      <a:pt x="0" y="0"/>
                    </a:moveTo>
                    <a:lnTo>
                      <a:pt x="297801" y="0"/>
                    </a:lnTo>
                    <a:lnTo>
                      <a:pt x="297801" y="32552"/>
                    </a:lnTo>
                    <a:lnTo>
                      <a:pt x="0" y="325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1192" lIns="61192" bIns="61192" rIns="61192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337539" y="1728755"/>
              <a:ext cx="1535413" cy="185373"/>
              <a:chOff x="0" y="0"/>
              <a:chExt cx="304032" cy="3670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304032" cy="36706"/>
              </a:xfrm>
              <a:custGeom>
                <a:avLst/>
                <a:gdLst/>
                <a:ahLst/>
                <a:cxnLst/>
                <a:rect r="r" b="b" t="t" l="l"/>
                <a:pathLst>
                  <a:path h="36706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36706"/>
                    </a:lnTo>
                    <a:lnTo>
                      <a:pt x="0" y="367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1192" lIns="61192" bIns="61192" rIns="61192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1615659" y="1725111"/>
              <a:ext cx="960375" cy="21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19"/>
                </a:lnSpc>
                <a:spcBef>
                  <a:spcPct val="0"/>
                </a:spcBef>
              </a:pPr>
              <a:r>
                <a:rPr lang="en-US" sz="942">
                  <a:solidFill>
                    <a:srgbClr val="000000"/>
                  </a:solidFill>
                  <a:latin typeface="Canva Sans Bold"/>
                </a:rPr>
                <a:t>professeur1</a:t>
              </a:r>
            </a:p>
          </p:txBody>
        </p:sp>
        <p:sp>
          <p:nvSpPr>
            <p:cNvPr name="Freeform 42" id="42"/>
            <p:cNvSpPr/>
            <p:nvPr/>
          </p:nvSpPr>
          <p:spPr>
            <a:xfrm flipH="false" flipV="false" rot="0">
              <a:off x="4542155" y="3572519"/>
              <a:ext cx="1559015" cy="1124423"/>
            </a:xfrm>
            <a:custGeom>
              <a:avLst/>
              <a:gdLst/>
              <a:ahLst/>
              <a:cxnLst/>
              <a:rect r="r" b="b" t="t" l="l"/>
              <a:pathLst>
                <a:path h="1124423" w="1559015">
                  <a:moveTo>
                    <a:pt x="0" y="0"/>
                  </a:moveTo>
                  <a:lnTo>
                    <a:pt x="1559016" y="0"/>
                  </a:lnTo>
                  <a:lnTo>
                    <a:pt x="1559016" y="1124423"/>
                  </a:lnTo>
                  <a:lnTo>
                    <a:pt x="0" y="1124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43" id="43"/>
            <p:cNvGrpSpPr/>
            <p:nvPr/>
          </p:nvGrpSpPr>
          <p:grpSpPr>
            <a:xfrm rot="0">
              <a:off x="4581095" y="3889643"/>
              <a:ext cx="1481136" cy="163769"/>
              <a:chOff x="0" y="0"/>
              <a:chExt cx="389443" cy="4306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389443" cy="43061"/>
              </a:xfrm>
              <a:custGeom>
                <a:avLst/>
                <a:gdLst/>
                <a:ahLst/>
                <a:cxnLst/>
                <a:rect r="r" b="b" t="t" l="l"/>
                <a:pathLst>
                  <a:path h="43061" w="389443">
                    <a:moveTo>
                      <a:pt x="0" y="0"/>
                    </a:moveTo>
                    <a:lnTo>
                      <a:pt x="389443" y="0"/>
                    </a:lnTo>
                    <a:lnTo>
                      <a:pt x="389443" y="43061"/>
                    </a:lnTo>
                    <a:lnTo>
                      <a:pt x="0" y="43061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Freeform 46" id="46"/>
            <p:cNvSpPr/>
            <p:nvPr/>
          </p:nvSpPr>
          <p:spPr>
            <a:xfrm flipH="false" flipV="false" rot="0">
              <a:off x="9409111" y="625438"/>
              <a:ext cx="7837612" cy="7794429"/>
            </a:xfrm>
            <a:custGeom>
              <a:avLst/>
              <a:gdLst/>
              <a:ahLst/>
              <a:cxnLst/>
              <a:rect r="r" b="b" t="t" l="l"/>
              <a:pathLst>
                <a:path h="7794429" w="7837612">
                  <a:moveTo>
                    <a:pt x="0" y="0"/>
                  </a:moveTo>
                  <a:lnTo>
                    <a:pt x="7837611" y="0"/>
                  </a:lnTo>
                  <a:lnTo>
                    <a:pt x="7837611" y="7794429"/>
                  </a:lnTo>
                  <a:lnTo>
                    <a:pt x="0" y="7794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47" id="47"/>
            <p:cNvGrpSpPr/>
            <p:nvPr/>
          </p:nvGrpSpPr>
          <p:grpSpPr>
            <a:xfrm rot="0">
              <a:off x="10746650" y="3590012"/>
              <a:ext cx="1535413" cy="1066466"/>
              <a:chOff x="0" y="0"/>
              <a:chExt cx="304032" cy="211175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1192" lIns="61192" bIns="61192" rIns="61192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12344113" y="3590012"/>
              <a:ext cx="1535413" cy="1066466"/>
              <a:chOff x="0" y="0"/>
              <a:chExt cx="304032" cy="211175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1192" lIns="61192" bIns="61192" rIns="61192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13954207" y="2423569"/>
              <a:ext cx="1535413" cy="1066466"/>
              <a:chOff x="0" y="0"/>
              <a:chExt cx="304032" cy="211175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1192" lIns="61192" bIns="61192" rIns="61192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13954207" y="1259267"/>
              <a:ext cx="1535413" cy="1066466"/>
              <a:chOff x="0" y="0"/>
              <a:chExt cx="304032" cy="211175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1192" lIns="61192" bIns="61192" rIns="61192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15548567" y="1259267"/>
              <a:ext cx="1535413" cy="1066466"/>
              <a:chOff x="0" y="0"/>
              <a:chExt cx="304032" cy="211175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1192" lIns="61192" bIns="61192" rIns="61192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0746650" y="2423569"/>
              <a:ext cx="1535413" cy="1066466"/>
              <a:chOff x="0" y="0"/>
              <a:chExt cx="304032" cy="211175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1192" lIns="61192" bIns="61192" rIns="61192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2344113" y="5919580"/>
              <a:ext cx="1535413" cy="1066466"/>
              <a:chOff x="0" y="0"/>
              <a:chExt cx="304032" cy="211175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1192" lIns="61192" bIns="61192" rIns="61192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3954207" y="5919580"/>
              <a:ext cx="1535413" cy="1066466"/>
              <a:chOff x="0" y="0"/>
              <a:chExt cx="304032" cy="211175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1192" lIns="61192" bIns="61192" rIns="61192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10746650" y="4759912"/>
              <a:ext cx="1535413" cy="1066466"/>
              <a:chOff x="0" y="0"/>
              <a:chExt cx="304032" cy="211175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1192" lIns="61192" bIns="61192" rIns="61192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15590043" y="6192299"/>
              <a:ext cx="1503945" cy="164394"/>
              <a:chOff x="0" y="0"/>
              <a:chExt cx="297801" cy="32552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297801" cy="32552"/>
              </a:xfrm>
              <a:custGeom>
                <a:avLst/>
                <a:gdLst/>
                <a:ahLst/>
                <a:cxnLst/>
                <a:rect r="r" b="b" t="t" l="l"/>
                <a:pathLst>
                  <a:path h="32552" w="297801">
                    <a:moveTo>
                      <a:pt x="0" y="0"/>
                    </a:moveTo>
                    <a:lnTo>
                      <a:pt x="297801" y="0"/>
                    </a:lnTo>
                    <a:lnTo>
                      <a:pt x="297801" y="32552"/>
                    </a:lnTo>
                    <a:lnTo>
                      <a:pt x="0" y="32552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1192" lIns="61192" bIns="61192" rIns="61192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10746650" y="1728755"/>
              <a:ext cx="1535413" cy="185373"/>
              <a:chOff x="0" y="0"/>
              <a:chExt cx="304032" cy="36706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304032" cy="36706"/>
              </a:xfrm>
              <a:custGeom>
                <a:avLst/>
                <a:gdLst/>
                <a:ahLst/>
                <a:cxnLst/>
                <a:rect r="r" b="b" t="t" l="l"/>
                <a:pathLst>
                  <a:path h="36706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36706"/>
                    </a:lnTo>
                    <a:lnTo>
                      <a:pt x="0" y="36706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1192" lIns="61192" bIns="61192" rIns="61192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0" id="80"/>
            <p:cNvSpPr/>
            <p:nvPr/>
          </p:nvSpPr>
          <p:spPr>
            <a:xfrm flipH="false" flipV="false" rot="0">
              <a:off x="15543696" y="5900786"/>
              <a:ext cx="1527493" cy="1094929"/>
            </a:xfrm>
            <a:custGeom>
              <a:avLst/>
              <a:gdLst/>
              <a:ahLst/>
              <a:cxnLst/>
              <a:rect r="r" b="b" t="t" l="l"/>
              <a:pathLst>
                <a:path h="1094929" w="1527493">
                  <a:moveTo>
                    <a:pt x="0" y="0"/>
                  </a:moveTo>
                  <a:lnTo>
                    <a:pt x="1527493" y="0"/>
                  </a:lnTo>
                  <a:lnTo>
                    <a:pt x="1527493" y="1094929"/>
                  </a:lnTo>
                  <a:lnTo>
                    <a:pt x="0" y="109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grpSp>
          <p:nvGrpSpPr>
            <p:cNvPr name="Group 81" id="81"/>
            <p:cNvGrpSpPr/>
            <p:nvPr/>
          </p:nvGrpSpPr>
          <p:grpSpPr>
            <a:xfrm rot="0">
              <a:off x="15566875" y="6623249"/>
              <a:ext cx="1481136" cy="163769"/>
              <a:chOff x="0" y="0"/>
              <a:chExt cx="389443" cy="43061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389443" cy="43061"/>
              </a:xfrm>
              <a:custGeom>
                <a:avLst/>
                <a:gdLst/>
                <a:ahLst/>
                <a:cxnLst/>
                <a:rect r="r" b="b" t="t" l="l"/>
                <a:pathLst>
                  <a:path h="43061" w="389443">
                    <a:moveTo>
                      <a:pt x="0" y="0"/>
                    </a:moveTo>
                    <a:lnTo>
                      <a:pt x="389443" y="0"/>
                    </a:lnTo>
                    <a:lnTo>
                      <a:pt x="389443" y="43061"/>
                    </a:lnTo>
                    <a:lnTo>
                      <a:pt x="0" y="43061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Freeform 84" id="84"/>
            <p:cNvSpPr/>
            <p:nvPr/>
          </p:nvSpPr>
          <p:spPr>
            <a:xfrm flipH="false" flipV="false" rot="0">
              <a:off x="12350321" y="3572519"/>
              <a:ext cx="1527493" cy="1094929"/>
            </a:xfrm>
            <a:custGeom>
              <a:avLst/>
              <a:gdLst/>
              <a:ahLst/>
              <a:cxnLst/>
              <a:rect r="r" b="b" t="t" l="l"/>
              <a:pathLst>
                <a:path h="1094929" w="1527493">
                  <a:moveTo>
                    <a:pt x="0" y="0"/>
                  </a:moveTo>
                  <a:lnTo>
                    <a:pt x="1527493" y="0"/>
                  </a:lnTo>
                  <a:lnTo>
                    <a:pt x="1527493" y="1094929"/>
                  </a:lnTo>
                  <a:lnTo>
                    <a:pt x="0" y="109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grpSp>
          <p:nvGrpSpPr>
            <p:cNvPr name="Group 85" id="85"/>
            <p:cNvGrpSpPr/>
            <p:nvPr/>
          </p:nvGrpSpPr>
          <p:grpSpPr>
            <a:xfrm rot="0">
              <a:off x="12535652" y="4299367"/>
              <a:ext cx="1111047" cy="161772"/>
              <a:chOff x="0" y="0"/>
              <a:chExt cx="292134" cy="42536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292134" cy="42536"/>
              </a:xfrm>
              <a:custGeom>
                <a:avLst/>
                <a:gdLst/>
                <a:ahLst/>
                <a:cxnLst/>
                <a:rect r="r" b="b" t="t" l="l"/>
                <a:pathLst>
                  <a:path h="42536" w="292134">
                    <a:moveTo>
                      <a:pt x="0" y="0"/>
                    </a:moveTo>
                    <a:lnTo>
                      <a:pt x="292134" y="0"/>
                    </a:lnTo>
                    <a:lnTo>
                      <a:pt x="292134" y="42536"/>
                    </a:lnTo>
                    <a:lnTo>
                      <a:pt x="0" y="42536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AutoShape 88" id="88"/>
            <p:cNvSpPr/>
            <p:nvPr/>
          </p:nvSpPr>
          <p:spPr>
            <a:xfrm>
              <a:off x="2800744" y="1768569"/>
              <a:ext cx="8101753" cy="0"/>
            </a:xfrm>
            <a:prstGeom prst="line">
              <a:avLst/>
            </a:prstGeom>
            <a:ln cap="flat" w="57245">
              <a:solidFill>
                <a:srgbClr val="FF3131"/>
              </a:solidFill>
              <a:prstDash val="sysDot"/>
              <a:headEnd type="triangle" len="med" w="lg"/>
              <a:tailEnd type="triangle" len="med" w="lg"/>
            </a:ln>
          </p:spPr>
        </p:sp>
        <p:sp>
          <p:nvSpPr>
            <p:cNvPr name="AutoShape 89" id="89"/>
            <p:cNvSpPr/>
            <p:nvPr/>
          </p:nvSpPr>
          <p:spPr>
            <a:xfrm>
              <a:off x="13666025" y="4320480"/>
              <a:ext cx="1877672" cy="1718674"/>
            </a:xfrm>
            <a:prstGeom prst="line">
              <a:avLst/>
            </a:prstGeom>
            <a:ln cap="flat" w="57245">
              <a:solidFill>
                <a:srgbClr val="FF3131"/>
              </a:solidFill>
              <a:prstDash val="sysDot"/>
              <a:headEnd type="triangle" len="med" w="lg"/>
              <a:tailEnd type="triangle" len="med" w="lg"/>
            </a:ln>
          </p:spPr>
        </p:sp>
        <p:sp>
          <p:nvSpPr>
            <p:cNvPr name="AutoShape 90" id="90"/>
            <p:cNvSpPr/>
            <p:nvPr/>
          </p:nvSpPr>
          <p:spPr>
            <a:xfrm flipH="true">
              <a:off x="5928744" y="3446802"/>
              <a:ext cx="2192216" cy="644578"/>
            </a:xfrm>
            <a:prstGeom prst="line">
              <a:avLst/>
            </a:prstGeom>
            <a:ln cap="flat" w="57245">
              <a:solidFill>
                <a:srgbClr val="FF3131"/>
              </a:solidFill>
              <a:prstDash val="sysDot"/>
              <a:headEnd type="none" len="sm" w="sm"/>
              <a:tailEnd type="arrow" len="sm" w="med"/>
            </a:ln>
          </p:spPr>
        </p:sp>
        <p:grpSp>
          <p:nvGrpSpPr>
            <p:cNvPr name="Group 91" id="91"/>
            <p:cNvGrpSpPr/>
            <p:nvPr/>
          </p:nvGrpSpPr>
          <p:grpSpPr>
            <a:xfrm rot="0">
              <a:off x="4500327" y="3540385"/>
              <a:ext cx="3212782" cy="1186550"/>
              <a:chOff x="0" y="0"/>
              <a:chExt cx="844755" cy="311986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844755" cy="311986"/>
              </a:xfrm>
              <a:custGeom>
                <a:avLst/>
                <a:gdLst/>
                <a:ahLst/>
                <a:cxnLst/>
                <a:rect r="r" b="b" t="t" l="l"/>
                <a:pathLst>
                  <a:path h="311986" w="844755">
                    <a:moveTo>
                      <a:pt x="0" y="0"/>
                    </a:moveTo>
                    <a:lnTo>
                      <a:pt x="844755" y="0"/>
                    </a:lnTo>
                    <a:lnTo>
                      <a:pt x="844755" y="311986"/>
                    </a:lnTo>
                    <a:lnTo>
                      <a:pt x="0" y="31198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3131"/>
                </a:solidFill>
              </a:ln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Freeform 94" id="94"/>
            <p:cNvSpPr/>
            <p:nvPr/>
          </p:nvSpPr>
          <p:spPr>
            <a:xfrm flipH="false" flipV="false" rot="0">
              <a:off x="1320171" y="5892631"/>
              <a:ext cx="1551350" cy="1122345"/>
            </a:xfrm>
            <a:custGeom>
              <a:avLst/>
              <a:gdLst/>
              <a:ahLst/>
              <a:cxnLst/>
              <a:rect r="r" b="b" t="t" l="l"/>
              <a:pathLst>
                <a:path h="1122345" w="1551350">
                  <a:moveTo>
                    <a:pt x="0" y="0"/>
                  </a:moveTo>
                  <a:lnTo>
                    <a:pt x="1551350" y="0"/>
                  </a:lnTo>
                  <a:lnTo>
                    <a:pt x="1551350" y="1122345"/>
                  </a:lnTo>
                  <a:lnTo>
                    <a:pt x="0" y="112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95" id="95"/>
            <p:cNvSpPr/>
            <p:nvPr/>
          </p:nvSpPr>
          <p:spPr>
            <a:xfrm flipH="false" flipV="false" rot="0">
              <a:off x="10730089" y="5892631"/>
              <a:ext cx="1575684" cy="1122345"/>
            </a:xfrm>
            <a:custGeom>
              <a:avLst/>
              <a:gdLst/>
              <a:ahLst/>
              <a:cxnLst/>
              <a:rect r="r" b="b" t="t" l="l"/>
              <a:pathLst>
                <a:path h="1122345" w="1575684">
                  <a:moveTo>
                    <a:pt x="0" y="0"/>
                  </a:moveTo>
                  <a:lnTo>
                    <a:pt x="1575685" y="0"/>
                  </a:lnTo>
                  <a:lnTo>
                    <a:pt x="1575685" y="1122345"/>
                  </a:lnTo>
                  <a:lnTo>
                    <a:pt x="0" y="112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grpSp>
          <p:nvGrpSpPr>
            <p:cNvPr name="Group 96" id="96"/>
            <p:cNvGrpSpPr/>
            <p:nvPr/>
          </p:nvGrpSpPr>
          <p:grpSpPr>
            <a:xfrm rot="0">
              <a:off x="10956163" y="6410870"/>
              <a:ext cx="1123537" cy="162116"/>
              <a:chOff x="0" y="0"/>
              <a:chExt cx="295418" cy="42626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295418" cy="42626"/>
              </a:xfrm>
              <a:custGeom>
                <a:avLst/>
                <a:gdLst/>
                <a:ahLst/>
                <a:cxnLst/>
                <a:rect r="r" b="b" t="t" l="l"/>
                <a:pathLst>
                  <a:path h="42626" w="295418">
                    <a:moveTo>
                      <a:pt x="0" y="0"/>
                    </a:moveTo>
                    <a:lnTo>
                      <a:pt x="295418" y="0"/>
                    </a:lnTo>
                    <a:lnTo>
                      <a:pt x="295418" y="42626"/>
                    </a:lnTo>
                    <a:lnTo>
                      <a:pt x="0" y="4262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TextBox 99" id="99"/>
            <p:cNvSpPr txBox="true"/>
            <p:nvPr/>
          </p:nvSpPr>
          <p:spPr>
            <a:xfrm rot="0">
              <a:off x="3053353" y="-66675"/>
              <a:ext cx="2243416" cy="7535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32"/>
                </a:lnSpc>
                <a:spcBef>
                  <a:spcPct val="0"/>
                </a:spcBef>
              </a:pPr>
              <a:r>
                <a:rPr lang="en-US" sz="3380">
                  <a:solidFill>
                    <a:srgbClr val="000000"/>
                  </a:solidFill>
                  <a:latin typeface="Canva Sans Bold"/>
                </a:rPr>
                <a:t>Classe 1</a:t>
              </a:r>
            </a:p>
          </p:txBody>
        </p:sp>
        <p:sp>
          <p:nvSpPr>
            <p:cNvPr name="TextBox 100" id="100"/>
            <p:cNvSpPr txBox="true"/>
            <p:nvPr/>
          </p:nvSpPr>
          <p:spPr>
            <a:xfrm rot="0">
              <a:off x="12344114" y="-66675"/>
              <a:ext cx="2260746" cy="7535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32"/>
                </a:lnSpc>
                <a:spcBef>
                  <a:spcPct val="0"/>
                </a:spcBef>
              </a:pPr>
              <a:r>
                <a:rPr lang="en-US" sz="3380">
                  <a:solidFill>
                    <a:srgbClr val="000000"/>
                  </a:solidFill>
                  <a:latin typeface="Canva Sans Bold"/>
                </a:rPr>
                <a:t>Classe 2</a:t>
              </a:r>
            </a:p>
          </p:txBody>
        </p:sp>
        <p:sp>
          <p:nvSpPr>
            <p:cNvPr name="TextBox 101" id="101"/>
            <p:cNvSpPr txBox="true"/>
            <p:nvPr/>
          </p:nvSpPr>
          <p:spPr>
            <a:xfrm rot="0">
              <a:off x="7280717" y="1015005"/>
              <a:ext cx="2414202" cy="7535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32"/>
                </a:lnSpc>
                <a:spcBef>
                  <a:spcPct val="0"/>
                </a:spcBef>
              </a:pPr>
              <a:r>
                <a:rPr lang="en-US" sz="3380">
                  <a:solidFill>
                    <a:srgbClr val="FF3131"/>
                  </a:solidFill>
                  <a:latin typeface="Canva Sans Bold"/>
                </a:rPr>
                <a:t>conflit 1 </a:t>
              </a:r>
            </a:p>
          </p:txBody>
        </p:sp>
        <p:sp>
          <p:nvSpPr>
            <p:cNvPr name="TextBox 102" id="102"/>
            <p:cNvSpPr txBox="true"/>
            <p:nvPr/>
          </p:nvSpPr>
          <p:spPr>
            <a:xfrm rot="0">
              <a:off x="14604861" y="4600773"/>
              <a:ext cx="2450819" cy="7535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32"/>
                </a:lnSpc>
                <a:spcBef>
                  <a:spcPct val="0"/>
                </a:spcBef>
              </a:pPr>
              <a:r>
                <a:rPr lang="en-US" sz="3380">
                  <a:solidFill>
                    <a:srgbClr val="FF3131"/>
                  </a:solidFill>
                  <a:latin typeface="Canva Sans Bold"/>
                </a:rPr>
                <a:t>conflit 3 </a:t>
              </a:r>
            </a:p>
          </p:txBody>
        </p:sp>
        <p:sp>
          <p:nvSpPr>
            <p:cNvPr name="TextBox 103" id="103"/>
            <p:cNvSpPr txBox="true"/>
            <p:nvPr/>
          </p:nvSpPr>
          <p:spPr>
            <a:xfrm rot="0">
              <a:off x="6905194" y="2693238"/>
              <a:ext cx="2431532" cy="7535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32"/>
                </a:lnSpc>
                <a:spcBef>
                  <a:spcPct val="0"/>
                </a:spcBef>
              </a:pPr>
              <a:r>
                <a:rPr lang="en-US" sz="3380">
                  <a:solidFill>
                    <a:srgbClr val="FF3131"/>
                  </a:solidFill>
                  <a:latin typeface="Canva Sans Bold"/>
                </a:rPr>
                <a:t>conflit 2 </a:t>
              </a:r>
            </a:p>
          </p:txBody>
        </p:sp>
        <p:sp>
          <p:nvSpPr>
            <p:cNvPr name="TextBox 104" id="104"/>
            <p:cNvSpPr txBox="true"/>
            <p:nvPr/>
          </p:nvSpPr>
          <p:spPr>
            <a:xfrm rot="0">
              <a:off x="12865891" y="4280317"/>
              <a:ext cx="462026" cy="200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25"/>
                </a:lnSpc>
                <a:spcBef>
                  <a:spcPct val="0"/>
                </a:spcBef>
              </a:pPr>
              <a:r>
                <a:rPr lang="en-US" sz="946">
                  <a:solidFill>
                    <a:srgbClr val="000000"/>
                  </a:solidFill>
                  <a:latin typeface="Canva Sans Bold"/>
                </a:rPr>
                <a:t>Prof 2</a:t>
              </a:r>
            </a:p>
          </p:txBody>
        </p:sp>
        <p:sp>
          <p:nvSpPr>
            <p:cNvPr name="TextBox 105" id="105"/>
            <p:cNvSpPr txBox="true"/>
            <p:nvPr/>
          </p:nvSpPr>
          <p:spPr>
            <a:xfrm rot="0">
              <a:off x="16102416" y="6617480"/>
              <a:ext cx="462026" cy="200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25"/>
                </a:lnSpc>
                <a:spcBef>
                  <a:spcPct val="0"/>
                </a:spcBef>
              </a:pPr>
              <a:r>
                <a:rPr lang="en-US" sz="946">
                  <a:solidFill>
                    <a:srgbClr val="000000"/>
                  </a:solidFill>
                  <a:latin typeface="Canva Sans Bold"/>
                </a:rPr>
                <a:t>Prof 2</a:t>
              </a:r>
            </a:p>
          </p:txBody>
        </p:sp>
        <p:sp>
          <p:nvSpPr>
            <p:cNvPr name="TextBox 106" id="106"/>
            <p:cNvSpPr txBox="true"/>
            <p:nvPr/>
          </p:nvSpPr>
          <p:spPr>
            <a:xfrm rot="0">
              <a:off x="6668963" y="6179193"/>
              <a:ext cx="472461" cy="200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25"/>
                </a:lnSpc>
                <a:spcBef>
                  <a:spcPct val="0"/>
                </a:spcBef>
              </a:pPr>
              <a:r>
                <a:rPr lang="en-US" sz="946">
                  <a:solidFill>
                    <a:srgbClr val="000000"/>
                  </a:solidFill>
                  <a:latin typeface="Canva Sans Bold"/>
                </a:rPr>
                <a:t>Prof 4</a:t>
              </a:r>
            </a:p>
          </p:txBody>
        </p:sp>
        <p:sp>
          <p:nvSpPr>
            <p:cNvPr name="TextBox 107" id="107"/>
            <p:cNvSpPr txBox="true"/>
            <p:nvPr/>
          </p:nvSpPr>
          <p:spPr>
            <a:xfrm rot="0">
              <a:off x="11037744" y="6391820"/>
              <a:ext cx="960375" cy="200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25"/>
                </a:lnSpc>
                <a:spcBef>
                  <a:spcPct val="0"/>
                </a:spcBef>
              </a:pPr>
              <a:r>
                <a:rPr lang="en-US" sz="946">
                  <a:solidFill>
                    <a:srgbClr val="000000"/>
                  </a:solidFill>
                  <a:latin typeface="Canva Sans Bold"/>
                </a:rPr>
                <a:t>Prof 5</a:t>
              </a:r>
            </a:p>
          </p:txBody>
        </p:sp>
        <p:grpSp>
          <p:nvGrpSpPr>
            <p:cNvPr name="Group 108" id="108"/>
            <p:cNvGrpSpPr/>
            <p:nvPr/>
          </p:nvGrpSpPr>
          <p:grpSpPr>
            <a:xfrm rot="0">
              <a:off x="1534077" y="6391380"/>
              <a:ext cx="1123537" cy="162116"/>
              <a:chOff x="0" y="0"/>
              <a:chExt cx="295418" cy="42626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295418" cy="42626"/>
              </a:xfrm>
              <a:custGeom>
                <a:avLst/>
                <a:gdLst/>
                <a:ahLst/>
                <a:cxnLst/>
                <a:rect r="r" b="b" t="t" l="l"/>
                <a:pathLst>
                  <a:path h="42626" w="295418">
                    <a:moveTo>
                      <a:pt x="0" y="0"/>
                    </a:moveTo>
                    <a:lnTo>
                      <a:pt x="295418" y="0"/>
                    </a:lnTo>
                    <a:lnTo>
                      <a:pt x="295418" y="42626"/>
                    </a:lnTo>
                    <a:lnTo>
                      <a:pt x="0" y="4262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TextBox 111" id="111"/>
            <p:cNvSpPr txBox="true"/>
            <p:nvPr/>
          </p:nvSpPr>
          <p:spPr>
            <a:xfrm rot="0">
              <a:off x="1615659" y="6372330"/>
              <a:ext cx="960375" cy="200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25"/>
                </a:lnSpc>
                <a:spcBef>
                  <a:spcPct val="0"/>
                </a:spcBef>
              </a:pPr>
              <a:r>
                <a:rPr lang="en-US" sz="946">
                  <a:solidFill>
                    <a:srgbClr val="000000"/>
                  </a:solidFill>
                  <a:latin typeface="Canva Sans Bold"/>
                </a:rPr>
                <a:t>Prof 6</a:t>
              </a:r>
            </a:p>
          </p:txBody>
        </p:sp>
        <p:sp>
          <p:nvSpPr>
            <p:cNvPr name="AutoShape 112" id="112"/>
            <p:cNvSpPr/>
            <p:nvPr/>
          </p:nvSpPr>
          <p:spPr>
            <a:xfrm>
              <a:off x="2741962" y="6670088"/>
              <a:ext cx="8160535" cy="57245"/>
            </a:xfrm>
            <a:prstGeom prst="line">
              <a:avLst/>
            </a:prstGeom>
            <a:ln cap="flat" w="57245">
              <a:solidFill>
                <a:srgbClr val="FF3131"/>
              </a:solidFill>
              <a:prstDash val="sysDot"/>
              <a:headEnd type="triangle" len="med" w="lg"/>
              <a:tailEnd type="triangle" len="med" w="lg"/>
            </a:ln>
          </p:spPr>
        </p:sp>
        <p:sp>
          <p:nvSpPr>
            <p:cNvPr name="AutoShape 113" id="113"/>
            <p:cNvSpPr/>
            <p:nvPr/>
          </p:nvSpPr>
          <p:spPr>
            <a:xfrm flipH="true">
              <a:off x="7590704" y="5354337"/>
              <a:ext cx="1351638" cy="816154"/>
            </a:xfrm>
            <a:prstGeom prst="line">
              <a:avLst/>
            </a:prstGeom>
            <a:ln cap="flat" w="57245">
              <a:solidFill>
                <a:srgbClr val="00BF6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14" id="114"/>
            <p:cNvSpPr txBox="true"/>
            <p:nvPr/>
          </p:nvSpPr>
          <p:spPr>
            <a:xfrm rot="0">
              <a:off x="7024852" y="4888360"/>
              <a:ext cx="2603995" cy="465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18"/>
                </a:lnSpc>
                <a:spcBef>
                  <a:spcPct val="0"/>
                </a:spcBef>
              </a:pPr>
              <a:r>
                <a:rPr lang="en-US" sz="2156">
                  <a:solidFill>
                    <a:srgbClr val="00BF63"/>
                  </a:solidFill>
                  <a:latin typeface="Canva Sans Bold"/>
                </a:rPr>
                <a:t>Pas de conflits</a:t>
              </a:r>
            </a:p>
          </p:txBody>
        </p:sp>
        <p:grpSp>
          <p:nvGrpSpPr>
            <p:cNvPr name="Group 115" id="115"/>
            <p:cNvGrpSpPr/>
            <p:nvPr/>
          </p:nvGrpSpPr>
          <p:grpSpPr>
            <a:xfrm rot="0">
              <a:off x="6106718" y="5879163"/>
              <a:ext cx="1606391" cy="1186550"/>
              <a:chOff x="0" y="0"/>
              <a:chExt cx="422377" cy="311986"/>
            </a:xfrm>
          </p:grpSpPr>
          <p:sp>
            <p:nvSpPr>
              <p:cNvPr name="Freeform 116" id="116"/>
              <p:cNvSpPr/>
              <p:nvPr/>
            </p:nvSpPr>
            <p:spPr>
              <a:xfrm flipH="false" flipV="false" rot="0">
                <a:off x="0" y="0"/>
                <a:ext cx="422377" cy="311986"/>
              </a:xfrm>
              <a:custGeom>
                <a:avLst/>
                <a:gdLst/>
                <a:ahLst/>
                <a:cxnLst/>
                <a:rect r="r" b="b" t="t" l="l"/>
                <a:pathLst>
                  <a:path h="311986" w="422377">
                    <a:moveTo>
                      <a:pt x="0" y="0"/>
                    </a:moveTo>
                    <a:lnTo>
                      <a:pt x="422377" y="0"/>
                    </a:lnTo>
                    <a:lnTo>
                      <a:pt x="422377" y="311986"/>
                    </a:lnTo>
                    <a:lnTo>
                      <a:pt x="0" y="31198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00BF63"/>
                </a:solidFill>
              </a:ln>
            </p:spPr>
          </p:sp>
          <p:sp>
            <p:nvSpPr>
              <p:cNvPr name="TextBox 117" id="117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TextBox 118" id="118"/>
            <p:cNvSpPr txBox="true"/>
            <p:nvPr/>
          </p:nvSpPr>
          <p:spPr>
            <a:xfrm rot="0">
              <a:off x="7141424" y="6632035"/>
              <a:ext cx="2468708" cy="7535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32"/>
                </a:lnSpc>
                <a:spcBef>
                  <a:spcPct val="0"/>
                </a:spcBef>
              </a:pPr>
              <a:r>
                <a:rPr lang="en-US" sz="3380">
                  <a:solidFill>
                    <a:srgbClr val="FF3131"/>
                  </a:solidFill>
                  <a:latin typeface="Canva Sans Bold"/>
                </a:rPr>
                <a:t>conflit 4 </a:t>
              </a:r>
            </a:p>
          </p:txBody>
        </p:sp>
        <p:sp>
          <p:nvSpPr>
            <p:cNvPr name="TextBox 119" id="119"/>
            <p:cNvSpPr txBox="true"/>
            <p:nvPr/>
          </p:nvSpPr>
          <p:spPr>
            <a:xfrm rot="0">
              <a:off x="11034169" y="1703506"/>
              <a:ext cx="960375" cy="21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19"/>
                </a:lnSpc>
                <a:spcBef>
                  <a:spcPct val="0"/>
                </a:spcBef>
              </a:pPr>
              <a:r>
                <a:rPr lang="en-US" sz="942">
                  <a:solidFill>
                    <a:srgbClr val="000000"/>
                  </a:solidFill>
                  <a:latin typeface="Canva Sans Bold"/>
                </a:rPr>
                <a:t>professeur1</a:t>
              </a:r>
            </a:p>
          </p:txBody>
        </p:sp>
        <p:sp>
          <p:nvSpPr>
            <p:cNvPr name="TextBox 120" id="120"/>
            <p:cNvSpPr txBox="true"/>
            <p:nvPr/>
          </p:nvSpPr>
          <p:spPr>
            <a:xfrm rot="0">
              <a:off x="4841476" y="3842790"/>
              <a:ext cx="1021949" cy="21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19"/>
                </a:lnSpc>
                <a:spcBef>
                  <a:spcPct val="0"/>
                </a:spcBef>
              </a:pPr>
              <a:r>
                <a:rPr lang="en-US" sz="942">
                  <a:solidFill>
                    <a:srgbClr val="000000"/>
                  </a:solidFill>
                  <a:latin typeface="Canva Sans Bold"/>
                </a:rPr>
                <a:t>professeur 3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4498">
            <a:off x="-3941691" y="7401835"/>
            <a:ext cx="10577400" cy="8538846"/>
          </a:xfrm>
          <a:custGeom>
            <a:avLst/>
            <a:gdLst/>
            <a:ahLst/>
            <a:cxnLst/>
            <a:rect r="r" b="b" t="t" l="l"/>
            <a:pathLst>
              <a:path h="8538846" w="10577400">
                <a:moveTo>
                  <a:pt x="0" y="0"/>
                </a:moveTo>
                <a:lnTo>
                  <a:pt x="10577399" y="0"/>
                </a:lnTo>
                <a:lnTo>
                  <a:pt x="10577399" y="8538846"/>
                </a:lnTo>
                <a:lnTo>
                  <a:pt x="0" y="8538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76525">
            <a:off x="15113030" y="-4712445"/>
            <a:ext cx="8070966" cy="9114142"/>
          </a:xfrm>
          <a:custGeom>
            <a:avLst/>
            <a:gdLst/>
            <a:ahLst/>
            <a:cxnLst/>
            <a:rect r="r" b="b" t="t" l="l"/>
            <a:pathLst>
              <a:path h="9114142" w="8070966">
                <a:moveTo>
                  <a:pt x="0" y="0"/>
                </a:moveTo>
                <a:lnTo>
                  <a:pt x="8070965" y="0"/>
                </a:lnTo>
                <a:lnTo>
                  <a:pt x="8070965" y="9114142"/>
                </a:lnTo>
                <a:lnTo>
                  <a:pt x="0" y="9114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9884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36074"/>
            <a:ext cx="16898845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Bold"/>
              </a:rPr>
              <a:t>GENERATION : </a:t>
            </a:r>
            <a:r>
              <a:rPr lang="en-US" sz="7000">
                <a:solidFill>
                  <a:srgbClr val="01003B"/>
                </a:solidFill>
                <a:latin typeface="Be Vietnam"/>
              </a:rPr>
              <a:t>Croisement et mutation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970480" y="9029761"/>
            <a:ext cx="577639" cy="67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003B"/>
                </a:solidFill>
                <a:latin typeface="Canva Sans"/>
              </a:rPr>
              <a:t>14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853583" y="4979957"/>
            <a:ext cx="8405717" cy="4036015"/>
            <a:chOff x="0" y="0"/>
            <a:chExt cx="11207623" cy="53813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11167" cy="5381353"/>
            </a:xfrm>
            <a:custGeom>
              <a:avLst/>
              <a:gdLst/>
              <a:ahLst/>
              <a:cxnLst/>
              <a:rect r="r" b="b" t="t" l="l"/>
              <a:pathLst>
                <a:path h="5381353" w="5411167">
                  <a:moveTo>
                    <a:pt x="0" y="0"/>
                  </a:moveTo>
                  <a:lnTo>
                    <a:pt x="5411167" y="0"/>
                  </a:lnTo>
                  <a:lnTo>
                    <a:pt x="5411167" y="5381353"/>
                  </a:lnTo>
                  <a:lnTo>
                    <a:pt x="0" y="5381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923450" y="2046772"/>
              <a:ext cx="1060065" cy="736299"/>
              <a:chOff x="0" y="0"/>
              <a:chExt cx="304032" cy="21117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2653" lIns="42653" bIns="42653" rIns="42653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2026356" y="2046772"/>
              <a:ext cx="1060065" cy="736299"/>
              <a:chOff x="0" y="0"/>
              <a:chExt cx="304032" cy="21117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2653" lIns="42653" bIns="42653" rIns="42653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3137981" y="1241448"/>
              <a:ext cx="1060065" cy="736299"/>
              <a:chOff x="0" y="0"/>
              <a:chExt cx="304032" cy="21117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2653" lIns="42653" bIns="42653" rIns="42653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3137981" y="437602"/>
              <a:ext cx="1060065" cy="736299"/>
              <a:chOff x="0" y="0"/>
              <a:chExt cx="304032" cy="21117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2653" lIns="42653" bIns="42653" rIns="42653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4238743" y="437602"/>
              <a:ext cx="1060065" cy="736299"/>
              <a:chOff x="0" y="0"/>
              <a:chExt cx="304032" cy="21117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2653" lIns="42653" bIns="42653" rIns="42653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923450" y="1241448"/>
              <a:ext cx="1060065" cy="736299"/>
              <a:chOff x="0" y="0"/>
              <a:chExt cx="304032" cy="21117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2653" lIns="42653" bIns="42653" rIns="42653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2026356" y="3655130"/>
              <a:ext cx="1060065" cy="736299"/>
              <a:chOff x="0" y="0"/>
              <a:chExt cx="304032" cy="21117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2653" lIns="42653" bIns="42653" rIns="42653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3137981" y="3655130"/>
              <a:ext cx="1060065" cy="736299"/>
              <a:chOff x="0" y="0"/>
              <a:chExt cx="304032" cy="21117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2653" lIns="42653" bIns="42653" rIns="42653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923450" y="2854483"/>
              <a:ext cx="1060065" cy="736299"/>
              <a:chOff x="0" y="0"/>
              <a:chExt cx="304032" cy="211175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2653" lIns="42653" bIns="42653" rIns="42653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4267379" y="3843418"/>
              <a:ext cx="1038339" cy="113499"/>
              <a:chOff x="0" y="0"/>
              <a:chExt cx="297801" cy="32552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297801" cy="32552"/>
              </a:xfrm>
              <a:custGeom>
                <a:avLst/>
                <a:gdLst/>
                <a:ahLst/>
                <a:cxnLst/>
                <a:rect r="r" b="b" t="t" l="l"/>
                <a:pathLst>
                  <a:path h="32552" w="297801">
                    <a:moveTo>
                      <a:pt x="0" y="0"/>
                    </a:moveTo>
                    <a:lnTo>
                      <a:pt x="297801" y="0"/>
                    </a:lnTo>
                    <a:lnTo>
                      <a:pt x="297801" y="32552"/>
                    </a:lnTo>
                    <a:lnTo>
                      <a:pt x="0" y="325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2653" lIns="42653" bIns="42653" rIns="42653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923450" y="761741"/>
              <a:ext cx="1060065" cy="127983"/>
              <a:chOff x="0" y="0"/>
              <a:chExt cx="304032" cy="3670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304032" cy="36706"/>
              </a:xfrm>
              <a:custGeom>
                <a:avLst/>
                <a:gdLst/>
                <a:ahLst/>
                <a:cxnLst/>
                <a:rect r="r" b="b" t="t" l="l"/>
                <a:pathLst>
                  <a:path h="36706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36706"/>
                    </a:lnTo>
                    <a:lnTo>
                      <a:pt x="0" y="367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2653" lIns="42653" bIns="42653" rIns="42653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41" id="41"/>
            <p:cNvSpPr/>
            <p:nvPr/>
          </p:nvSpPr>
          <p:spPr>
            <a:xfrm flipH="false" flipV="false" rot="0">
              <a:off x="3135950" y="2034695"/>
              <a:ext cx="1076360" cy="776313"/>
            </a:xfrm>
            <a:custGeom>
              <a:avLst/>
              <a:gdLst/>
              <a:ahLst/>
              <a:cxnLst/>
              <a:rect r="r" b="b" t="t" l="l"/>
              <a:pathLst>
                <a:path h="776313" w="1076360">
                  <a:moveTo>
                    <a:pt x="0" y="0"/>
                  </a:moveTo>
                  <a:lnTo>
                    <a:pt x="1076360" y="0"/>
                  </a:lnTo>
                  <a:lnTo>
                    <a:pt x="1076360" y="776313"/>
                  </a:lnTo>
                  <a:lnTo>
                    <a:pt x="0" y="776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42" id="42"/>
            <p:cNvGrpSpPr/>
            <p:nvPr/>
          </p:nvGrpSpPr>
          <p:grpSpPr>
            <a:xfrm rot="0">
              <a:off x="3162835" y="2253641"/>
              <a:ext cx="1022591" cy="113068"/>
              <a:chOff x="0" y="0"/>
              <a:chExt cx="389443" cy="43061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89443" cy="43061"/>
              </a:xfrm>
              <a:custGeom>
                <a:avLst/>
                <a:gdLst/>
                <a:ahLst/>
                <a:cxnLst/>
                <a:rect r="r" b="b" t="t" l="l"/>
                <a:pathLst>
                  <a:path h="43061" w="389443">
                    <a:moveTo>
                      <a:pt x="0" y="0"/>
                    </a:moveTo>
                    <a:lnTo>
                      <a:pt x="389443" y="0"/>
                    </a:lnTo>
                    <a:lnTo>
                      <a:pt x="389443" y="43061"/>
                    </a:lnTo>
                    <a:lnTo>
                      <a:pt x="0" y="43061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35410" lIns="35410" bIns="35410" rIns="35410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Freeform 45" id="45"/>
            <p:cNvSpPr/>
            <p:nvPr/>
          </p:nvSpPr>
          <p:spPr>
            <a:xfrm flipH="false" flipV="false" rot="0">
              <a:off x="5796457" y="0"/>
              <a:ext cx="5411167" cy="5381353"/>
            </a:xfrm>
            <a:custGeom>
              <a:avLst/>
              <a:gdLst/>
              <a:ahLst/>
              <a:cxnLst/>
              <a:rect r="r" b="b" t="t" l="l"/>
              <a:pathLst>
                <a:path h="5381353" w="5411167">
                  <a:moveTo>
                    <a:pt x="0" y="0"/>
                  </a:moveTo>
                  <a:lnTo>
                    <a:pt x="5411166" y="0"/>
                  </a:lnTo>
                  <a:lnTo>
                    <a:pt x="5411166" y="5381353"/>
                  </a:lnTo>
                  <a:lnTo>
                    <a:pt x="0" y="5381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46" id="46"/>
            <p:cNvGrpSpPr/>
            <p:nvPr/>
          </p:nvGrpSpPr>
          <p:grpSpPr>
            <a:xfrm rot="0">
              <a:off x="6719907" y="2046772"/>
              <a:ext cx="1060065" cy="736299"/>
              <a:chOff x="0" y="0"/>
              <a:chExt cx="304032" cy="211175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2653" lIns="42653" bIns="42653" rIns="42653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7822812" y="2046772"/>
              <a:ext cx="1060065" cy="736299"/>
              <a:chOff x="0" y="0"/>
              <a:chExt cx="304032" cy="211175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2653" lIns="42653" bIns="42653" rIns="42653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8934437" y="1241448"/>
              <a:ext cx="1060065" cy="736299"/>
              <a:chOff x="0" y="0"/>
              <a:chExt cx="304032" cy="211175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2653" lIns="42653" bIns="42653" rIns="42653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8934437" y="437602"/>
              <a:ext cx="1060065" cy="736299"/>
              <a:chOff x="0" y="0"/>
              <a:chExt cx="304032" cy="211175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2653" lIns="42653" bIns="42653" rIns="42653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0035199" y="437602"/>
              <a:ext cx="1060065" cy="736299"/>
              <a:chOff x="0" y="0"/>
              <a:chExt cx="304032" cy="211175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2653" lIns="42653" bIns="42653" rIns="42653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6719907" y="1241448"/>
              <a:ext cx="1060065" cy="736299"/>
              <a:chOff x="0" y="0"/>
              <a:chExt cx="304032" cy="211175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2653" lIns="42653" bIns="42653" rIns="42653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7822812" y="3655130"/>
              <a:ext cx="1060065" cy="736299"/>
              <a:chOff x="0" y="0"/>
              <a:chExt cx="304032" cy="211175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2653" lIns="42653" bIns="42653" rIns="42653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934437" y="3655130"/>
              <a:ext cx="1060065" cy="736299"/>
              <a:chOff x="0" y="0"/>
              <a:chExt cx="304032" cy="211175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2653" lIns="42653" bIns="42653" rIns="42653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6719907" y="2854483"/>
              <a:ext cx="1060065" cy="736299"/>
              <a:chOff x="0" y="0"/>
              <a:chExt cx="304032" cy="211175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2653" lIns="42653" bIns="42653" rIns="42653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10063835" y="3843418"/>
              <a:ext cx="1038339" cy="113499"/>
              <a:chOff x="0" y="0"/>
              <a:chExt cx="297801" cy="32552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297801" cy="32552"/>
              </a:xfrm>
              <a:custGeom>
                <a:avLst/>
                <a:gdLst/>
                <a:ahLst/>
                <a:cxnLst/>
                <a:rect r="r" b="b" t="t" l="l"/>
                <a:pathLst>
                  <a:path h="32552" w="297801">
                    <a:moveTo>
                      <a:pt x="0" y="0"/>
                    </a:moveTo>
                    <a:lnTo>
                      <a:pt x="297801" y="0"/>
                    </a:lnTo>
                    <a:lnTo>
                      <a:pt x="297801" y="32552"/>
                    </a:lnTo>
                    <a:lnTo>
                      <a:pt x="0" y="32552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2653" lIns="42653" bIns="42653" rIns="42653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6719907" y="761741"/>
              <a:ext cx="1060065" cy="127983"/>
              <a:chOff x="0" y="0"/>
              <a:chExt cx="304032" cy="36706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304032" cy="36706"/>
              </a:xfrm>
              <a:custGeom>
                <a:avLst/>
                <a:gdLst/>
                <a:ahLst/>
                <a:cxnLst/>
                <a:rect r="r" b="b" t="t" l="l"/>
                <a:pathLst>
                  <a:path h="36706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36706"/>
                    </a:lnTo>
                    <a:lnTo>
                      <a:pt x="0" y="36706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2653" lIns="42653" bIns="42653" rIns="42653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9" id="79"/>
            <p:cNvSpPr txBox="true"/>
            <p:nvPr/>
          </p:nvSpPr>
          <p:spPr>
            <a:xfrm rot="0">
              <a:off x="7076897" y="743803"/>
              <a:ext cx="314376" cy="1608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11"/>
                </a:lnSpc>
                <a:spcBef>
                  <a:spcPct val="0"/>
                </a:spcBef>
              </a:pPr>
              <a:r>
                <a:rPr lang="en-US" sz="650">
                  <a:solidFill>
                    <a:srgbClr val="000000"/>
                  </a:solidFill>
                  <a:latin typeface="Canva Sans Bold"/>
                </a:rPr>
                <a:t>Prof 1</a:t>
              </a:r>
            </a:p>
          </p:txBody>
        </p:sp>
        <p:sp>
          <p:nvSpPr>
            <p:cNvPr name="Freeform 80" id="80"/>
            <p:cNvSpPr/>
            <p:nvPr/>
          </p:nvSpPr>
          <p:spPr>
            <a:xfrm flipH="false" flipV="false" rot="0">
              <a:off x="10031837" y="3642154"/>
              <a:ext cx="1054597" cy="755950"/>
            </a:xfrm>
            <a:custGeom>
              <a:avLst/>
              <a:gdLst/>
              <a:ahLst/>
              <a:cxnLst/>
              <a:rect r="r" b="b" t="t" l="l"/>
              <a:pathLst>
                <a:path h="755950" w="1054597">
                  <a:moveTo>
                    <a:pt x="0" y="0"/>
                  </a:moveTo>
                  <a:lnTo>
                    <a:pt x="1054596" y="0"/>
                  </a:lnTo>
                  <a:lnTo>
                    <a:pt x="1054596" y="755950"/>
                  </a:lnTo>
                  <a:lnTo>
                    <a:pt x="0" y="755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grpSp>
          <p:nvGrpSpPr>
            <p:cNvPr name="Group 81" id="81"/>
            <p:cNvGrpSpPr/>
            <p:nvPr/>
          </p:nvGrpSpPr>
          <p:grpSpPr>
            <a:xfrm rot="0">
              <a:off x="10047839" y="4140950"/>
              <a:ext cx="1022591" cy="113068"/>
              <a:chOff x="0" y="0"/>
              <a:chExt cx="389443" cy="43061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389443" cy="43061"/>
              </a:xfrm>
              <a:custGeom>
                <a:avLst/>
                <a:gdLst/>
                <a:ahLst/>
                <a:cxnLst/>
                <a:rect r="r" b="b" t="t" l="l"/>
                <a:pathLst>
                  <a:path h="43061" w="389443">
                    <a:moveTo>
                      <a:pt x="0" y="0"/>
                    </a:moveTo>
                    <a:lnTo>
                      <a:pt x="389443" y="0"/>
                    </a:lnTo>
                    <a:lnTo>
                      <a:pt x="389443" y="43061"/>
                    </a:lnTo>
                    <a:lnTo>
                      <a:pt x="0" y="43061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35410" lIns="35410" bIns="35410" rIns="35410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Freeform 84" id="84"/>
            <p:cNvSpPr/>
            <p:nvPr/>
          </p:nvSpPr>
          <p:spPr>
            <a:xfrm flipH="false" flipV="false" rot="0">
              <a:off x="7827098" y="2034695"/>
              <a:ext cx="1054597" cy="755950"/>
            </a:xfrm>
            <a:custGeom>
              <a:avLst/>
              <a:gdLst/>
              <a:ahLst/>
              <a:cxnLst/>
              <a:rect r="r" b="b" t="t" l="l"/>
              <a:pathLst>
                <a:path h="755950" w="1054597">
                  <a:moveTo>
                    <a:pt x="0" y="0"/>
                  </a:moveTo>
                  <a:lnTo>
                    <a:pt x="1054597" y="0"/>
                  </a:lnTo>
                  <a:lnTo>
                    <a:pt x="1054597" y="755950"/>
                  </a:lnTo>
                  <a:lnTo>
                    <a:pt x="0" y="755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grpSp>
          <p:nvGrpSpPr>
            <p:cNvPr name="Group 85" id="85"/>
            <p:cNvGrpSpPr/>
            <p:nvPr/>
          </p:nvGrpSpPr>
          <p:grpSpPr>
            <a:xfrm rot="0">
              <a:off x="7955052" y="2536518"/>
              <a:ext cx="767078" cy="111689"/>
              <a:chOff x="0" y="0"/>
              <a:chExt cx="292134" cy="42536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292134" cy="42536"/>
              </a:xfrm>
              <a:custGeom>
                <a:avLst/>
                <a:gdLst/>
                <a:ahLst/>
                <a:cxnLst/>
                <a:rect r="r" b="b" t="t" l="l"/>
                <a:pathLst>
                  <a:path h="42536" w="292134">
                    <a:moveTo>
                      <a:pt x="0" y="0"/>
                    </a:moveTo>
                    <a:lnTo>
                      <a:pt x="292134" y="0"/>
                    </a:lnTo>
                    <a:lnTo>
                      <a:pt x="292134" y="42536"/>
                    </a:lnTo>
                    <a:lnTo>
                      <a:pt x="0" y="42536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35410" lIns="35410" bIns="35410" rIns="35410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AutoShape 88" id="88"/>
            <p:cNvSpPr/>
            <p:nvPr/>
          </p:nvSpPr>
          <p:spPr>
            <a:xfrm>
              <a:off x="5307119" y="3215178"/>
              <a:ext cx="1390126" cy="15880"/>
            </a:xfrm>
            <a:prstGeom prst="line">
              <a:avLst/>
            </a:prstGeom>
            <a:ln cap="flat" w="42526">
              <a:solidFill>
                <a:srgbClr val="38B6FF"/>
              </a:solidFill>
              <a:prstDash val="sysDot"/>
              <a:headEnd type="triangle" len="med" w="lg"/>
              <a:tailEnd type="triangle" len="med" w="lg"/>
            </a:ln>
          </p:spPr>
        </p:sp>
        <p:grpSp>
          <p:nvGrpSpPr>
            <p:cNvPr name="Group 89" id="89"/>
            <p:cNvGrpSpPr/>
            <p:nvPr/>
          </p:nvGrpSpPr>
          <p:grpSpPr>
            <a:xfrm rot="0">
              <a:off x="899392" y="1998243"/>
              <a:ext cx="4407727" cy="2433870"/>
              <a:chOff x="0" y="0"/>
              <a:chExt cx="1678637" cy="926914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1678637" cy="926914"/>
              </a:xfrm>
              <a:custGeom>
                <a:avLst/>
                <a:gdLst/>
                <a:ahLst/>
                <a:cxnLst/>
                <a:rect r="r" b="b" t="t" l="l"/>
                <a:pathLst>
                  <a:path h="926914" w="1678637">
                    <a:moveTo>
                      <a:pt x="0" y="0"/>
                    </a:moveTo>
                    <a:lnTo>
                      <a:pt x="1678637" y="0"/>
                    </a:lnTo>
                    <a:lnTo>
                      <a:pt x="1678637" y="926914"/>
                    </a:lnTo>
                    <a:lnTo>
                      <a:pt x="0" y="92691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>
                <a:solidFill>
                  <a:srgbClr val="5271FF"/>
                </a:solidFill>
              </a:ln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35410" lIns="35410" bIns="35410" rIns="35410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6697246" y="1998243"/>
              <a:ext cx="4389188" cy="2465630"/>
              <a:chOff x="0" y="0"/>
              <a:chExt cx="1671577" cy="939009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1671577" cy="939009"/>
              </a:xfrm>
              <a:custGeom>
                <a:avLst/>
                <a:gdLst/>
                <a:ahLst/>
                <a:cxnLst/>
                <a:rect r="r" b="b" t="t" l="l"/>
                <a:pathLst>
                  <a:path h="939009" w="1671577">
                    <a:moveTo>
                      <a:pt x="0" y="0"/>
                    </a:moveTo>
                    <a:lnTo>
                      <a:pt x="1671577" y="0"/>
                    </a:lnTo>
                    <a:lnTo>
                      <a:pt x="1671577" y="939009"/>
                    </a:lnTo>
                    <a:lnTo>
                      <a:pt x="0" y="93900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>
                <a:solidFill>
                  <a:srgbClr val="5271FF"/>
                </a:solidFill>
              </a:ln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35410" lIns="35410" bIns="35410" rIns="35410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TextBox 95" id="95"/>
            <p:cNvSpPr txBox="true"/>
            <p:nvPr/>
          </p:nvSpPr>
          <p:spPr>
            <a:xfrm rot="0">
              <a:off x="3933631" y="2758801"/>
              <a:ext cx="1913421" cy="435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82"/>
                </a:lnSpc>
                <a:spcBef>
                  <a:spcPct val="0"/>
                </a:spcBef>
              </a:pPr>
              <a:r>
                <a:rPr lang="en-US" sz="1987">
                  <a:solidFill>
                    <a:srgbClr val="5271FF"/>
                  </a:solidFill>
                  <a:latin typeface="Canva Sans Bold"/>
                </a:rPr>
                <a:t>Croisement</a:t>
              </a:r>
            </a:p>
          </p:txBody>
        </p:sp>
        <p:grpSp>
          <p:nvGrpSpPr>
            <p:cNvPr name="Group 96" id="96"/>
            <p:cNvGrpSpPr/>
            <p:nvPr/>
          </p:nvGrpSpPr>
          <p:grpSpPr>
            <a:xfrm rot="0">
              <a:off x="6697246" y="400943"/>
              <a:ext cx="1094100" cy="808262"/>
              <a:chOff x="0" y="0"/>
              <a:chExt cx="416677" cy="307818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416677" cy="307818"/>
              </a:xfrm>
              <a:custGeom>
                <a:avLst/>
                <a:gdLst/>
                <a:ahLst/>
                <a:cxnLst/>
                <a:rect r="r" b="b" t="t" l="l"/>
                <a:pathLst>
                  <a:path h="307818" w="416677">
                    <a:moveTo>
                      <a:pt x="0" y="0"/>
                    </a:moveTo>
                    <a:lnTo>
                      <a:pt x="416677" y="0"/>
                    </a:lnTo>
                    <a:lnTo>
                      <a:pt x="416677" y="307818"/>
                    </a:lnTo>
                    <a:lnTo>
                      <a:pt x="0" y="30781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>
                <a:solidFill>
                  <a:srgbClr val="FF914D"/>
                </a:solidFill>
              </a:ln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35410" lIns="35410" bIns="35410" rIns="35410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AutoShape 99" id="99"/>
            <p:cNvSpPr/>
            <p:nvPr/>
          </p:nvSpPr>
          <p:spPr>
            <a:xfrm>
              <a:off x="7791345" y="1209205"/>
              <a:ext cx="1083684" cy="257960"/>
            </a:xfrm>
            <a:prstGeom prst="line">
              <a:avLst/>
            </a:prstGeom>
            <a:ln cap="flat" w="42526">
              <a:solidFill>
                <a:srgbClr val="FF914D"/>
              </a:solidFill>
              <a:prstDash val="sysDot"/>
              <a:headEnd type="triangle" len="med" w="lg"/>
              <a:tailEnd type="triangle" len="med" w="lg"/>
            </a:ln>
          </p:spPr>
        </p:sp>
        <p:grpSp>
          <p:nvGrpSpPr>
            <p:cNvPr name="Group 100" id="100"/>
            <p:cNvGrpSpPr/>
            <p:nvPr/>
          </p:nvGrpSpPr>
          <p:grpSpPr>
            <a:xfrm rot="0">
              <a:off x="8898234" y="1189981"/>
              <a:ext cx="1094100" cy="808262"/>
              <a:chOff x="0" y="0"/>
              <a:chExt cx="416677" cy="307818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416677" cy="307818"/>
              </a:xfrm>
              <a:custGeom>
                <a:avLst/>
                <a:gdLst/>
                <a:ahLst/>
                <a:cxnLst/>
                <a:rect r="r" b="b" t="t" l="l"/>
                <a:pathLst>
                  <a:path h="307818" w="416677">
                    <a:moveTo>
                      <a:pt x="0" y="0"/>
                    </a:moveTo>
                    <a:lnTo>
                      <a:pt x="416677" y="0"/>
                    </a:lnTo>
                    <a:lnTo>
                      <a:pt x="416677" y="307818"/>
                    </a:lnTo>
                    <a:lnTo>
                      <a:pt x="0" y="30781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>
                <a:solidFill>
                  <a:srgbClr val="FF914D"/>
                </a:solidFill>
              </a:ln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35410" lIns="35410" bIns="35410" rIns="35410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TextBox 103" id="103"/>
            <p:cNvSpPr txBox="true"/>
            <p:nvPr/>
          </p:nvSpPr>
          <p:spPr>
            <a:xfrm rot="0">
              <a:off x="7896855" y="623437"/>
              <a:ext cx="1512789" cy="435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82"/>
                </a:lnSpc>
                <a:spcBef>
                  <a:spcPct val="0"/>
                </a:spcBef>
              </a:pPr>
              <a:r>
                <a:rPr lang="en-US" sz="1987">
                  <a:solidFill>
                    <a:srgbClr val="FF914D"/>
                  </a:solidFill>
                  <a:latin typeface="Canva Sans Bold"/>
                </a:rPr>
                <a:t>Mutation</a:t>
              </a:r>
            </a:p>
          </p:txBody>
        </p:sp>
      </p:grpSp>
      <p:grpSp>
        <p:nvGrpSpPr>
          <p:cNvPr name="Group 104" id="104"/>
          <p:cNvGrpSpPr/>
          <p:nvPr/>
        </p:nvGrpSpPr>
        <p:grpSpPr>
          <a:xfrm rot="0">
            <a:off x="1347009" y="1975714"/>
            <a:ext cx="7366893" cy="4573700"/>
            <a:chOff x="0" y="0"/>
            <a:chExt cx="9822524" cy="6098267"/>
          </a:xfrm>
        </p:grpSpPr>
        <p:sp>
          <p:nvSpPr>
            <p:cNvPr name="TextBox 105" id="105"/>
            <p:cNvSpPr txBox="true"/>
            <p:nvPr/>
          </p:nvSpPr>
          <p:spPr>
            <a:xfrm rot="0">
              <a:off x="4856799" y="2974011"/>
              <a:ext cx="454356" cy="210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17"/>
                </a:lnSpc>
                <a:spcBef>
                  <a:spcPct val="0"/>
                </a:spcBef>
              </a:pPr>
              <a:r>
                <a:rPr lang="en-US" sz="940">
                  <a:solidFill>
                    <a:srgbClr val="000000"/>
                  </a:solidFill>
                  <a:latin typeface="Canva Sans Bold"/>
                </a:rPr>
                <a:t>P</a:t>
              </a:r>
            </a:p>
          </p:txBody>
        </p:sp>
        <p:grpSp>
          <p:nvGrpSpPr>
            <p:cNvPr name="Group 106" id="106"/>
            <p:cNvGrpSpPr/>
            <p:nvPr/>
          </p:nvGrpSpPr>
          <p:grpSpPr>
            <a:xfrm rot="0">
              <a:off x="0" y="704037"/>
              <a:ext cx="4762431" cy="5394229"/>
              <a:chOff x="0" y="0"/>
              <a:chExt cx="1983027" cy="2246102"/>
            </a:xfrm>
          </p:grpSpPr>
          <p:sp>
            <p:nvSpPr>
              <p:cNvPr name="Freeform 107" id="107"/>
              <p:cNvSpPr/>
              <p:nvPr/>
            </p:nvSpPr>
            <p:spPr>
              <a:xfrm flipH="false" flipV="false" rot="0">
                <a:off x="0" y="0"/>
                <a:ext cx="1983027" cy="2246102"/>
              </a:xfrm>
              <a:custGeom>
                <a:avLst/>
                <a:gdLst/>
                <a:ahLst/>
                <a:cxnLst/>
                <a:rect r="r" b="b" t="t" l="l"/>
                <a:pathLst>
                  <a:path h="2246102" w="1983027">
                    <a:moveTo>
                      <a:pt x="0" y="0"/>
                    </a:moveTo>
                    <a:lnTo>
                      <a:pt x="1983027" y="0"/>
                    </a:lnTo>
                    <a:lnTo>
                      <a:pt x="1983027" y="2246102"/>
                    </a:lnTo>
                    <a:lnTo>
                      <a:pt x="0" y="2246102"/>
                    </a:lnTo>
                    <a:close/>
                  </a:path>
                </a:pathLst>
              </a:custGeom>
              <a:solidFill>
                <a:srgbClr val="FFF8DC"/>
              </a:solidFill>
              <a:ln>
                <a:noFill/>
              </a:ln>
            </p:spPr>
          </p:sp>
          <p:sp>
            <p:nvSpPr>
              <p:cNvPr name="TextBox 108" id="108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32148" lIns="32148" bIns="32148" rIns="32148"/>
              <a:lstStyle/>
              <a:p>
                <a:pPr algn="ctr">
                  <a:lnSpc>
                    <a:spcPts val="1820"/>
                  </a:lnSpc>
                </a:pPr>
              </a:p>
              <a:p>
                <a:pPr algn="ctr">
                  <a:lnSpc>
                    <a:spcPts val="18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09" id="109"/>
            <p:cNvSpPr/>
            <p:nvPr/>
          </p:nvSpPr>
          <p:spPr>
            <a:xfrm flipH="false" flipV="false" rot="0">
              <a:off x="197987" y="1092718"/>
              <a:ext cx="1152300" cy="1145951"/>
            </a:xfrm>
            <a:custGeom>
              <a:avLst/>
              <a:gdLst/>
              <a:ahLst/>
              <a:cxnLst/>
              <a:rect r="r" b="b" t="t" l="l"/>
              <a:pathLst>
                <a:path h="1145951" w="1152300">
                  <a:moveTo>
                    <a:pt x="0" y="0"/>
                  </a:moveTo>
                  <a:lnTo>
                    <a:pt x="1152300" y="0"/>
                  </a:lnTo>
                  <a:lnTo>
                    <a:pt x="1152300" y="1145951"/>
                  </a:lnTo>
                  <a:lnTo>
                    <a:pt x="0" y="1145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110" id="110"/>
            <p:cNvGrpSpPr/>
            <p:nvPr/>
          </p:nvGrpSpPr>
          <p:grpSpPr>
            <a:xfrm rot="0">
              <a:off x="394634" y="1528575"/>
              <a:ext cx="225739" cy="156794"/>
              <a:chOff x="0" y="0"/>
              <a:chExt cx="304032" cy="211175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2" id="11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3" id="113"/>
            <p:cNvGrpSpPr/>
            <p:nvPr/>
          </p:nvGrpSpPr>
          <p:grpSpPr>
            <a:xfrm rot="0">
              <a:off x="629496" y="1528575"/>
              <a:ext cx="225739" cy="156794"/>
              <a:chOff x="0" y="0"/>
              <a:chExt cx="304032" cy="211175"/>
            </a:xfrm>
          </p:grpSpPr>
          <p:sp>
            <p:nvSpPr>
              <p:cNvPr name="Freeform 114" id="114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5" id="11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6" id="116"/>
            <p:cNvGrpSpPr/>
            <p:nvPr/>
          </p:nvGrpSpPr>
          <p:grpSpPr>
            <a:xfrm rot="0">
              <a:off x="866215" y="1357083"/>
              <a:ext cx="225739" cy="156794"/>
              <a:chOff x="0" y="0"/>
              <a:chExt cx="304032" cy="211175"/>
            </a:xfrm>
          </p:grpSpPr>
          <p:sp>
            <p:nvSpPr>
              <p:cNvPr name="Freeform 117" id="117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8" id="11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9" id="119"/>
            <p:cNvGrpSpPr/>
            <p:nvPr/>
          </p:nvGrpSpPr>
          <p:grpSpPr>
            <a:xfrm rot="0">
              <a:off x="866215" y="1185905"/>
              <a:ext cx="225739" cy="156794"/>
              <a:chOff x="0" y="0"/>
              <a:chExt cx="304032" cy="211175"/>
            </a:xfrm>
          </p:grpSpPr>
          <p:sp>
            <p:nvSpPr>
              <p:cNvPr name="Freeform 120" id="120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1" id="12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2" id="122"/>
            <p:cNvGrpSpPr/>
            <p:nvPr/>
          </p:nvGrpSpPr>
          <p:grpSpPr>
            <a:xfrm rot="0">
              <a:off x="1100621" y="1185905"/>
              <a:ext cx="225739" cy="156794"/>
              <a:chOff x="0" y="0"/>
              <a:chExt cx="304032" cy="211175"/>
            </a:xfrm>
          </p:grpSpPr>
          <p:sp>
            <p:nvSpPr>
              <p:cNvPr name="Freeform 123" id="123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4" id="12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5" id="125"/>
            <p:cNvGrpSpPr/>
            <p:nvPr/>
          </p:nvGrpSpPr>
          <p:grpSpPr>
            <a:xfrm rot="0">
              <a:off x="394634" y="1357083"/>
              <a:ext cx="225739" cy="156794"/>
              <a:chOff x="0" y="0"/>
              <a:chExt cx="304032" cy="211175"/>
            </a:xfrm>
          </p:grpSpPr>
          <p:sp>
            <p:nvSpPr>
              <p:cNvPr name="Freeform 126" id="126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7" id="12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8" id="128"/>
            <p:cNvGrpSpPr/>
            <p:nvPr/>
          </p:nvGrpSpPr>
          <p:grpSpPr>
            <a:xfrm rot="0">
              <a:off x="629496" y="1871073"/>
              <a:ext cx="225739" cy="156794"/>
              <a:chOff x="0" y="0"/>
              <a:chExt cx="304032" cy="211175"/>
            </a:xfrm>
          </p:grpSpPr>
          <p:sp>
            <p:nvSpPr>
              <p:cNvPr name="Freeform 129" id="129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0" id="13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1" id="131"/>
            <p:cNvGrpSpPr/>
            <p:nvPr/>
          </p:nvGrpSpPr>
          <p:grpSpPr>
            <a:xfrm rot="0">
              <a:off x="866215" y="1871073"/>
              <a:ext cx="225739" cy="156794"/>
              <a:chOff x="0" y="0"/>
              <a:chExt cx="304032" cy="211175"/>
            </a:xfrm>
          </p:grpSpPr>
          <p:sp>
            <p:nvSpPr>
              <p:cNvPr name="Freeform 132" id="132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3" id="13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4" id="134"/>
            <p:cNvGrpSpPr/>
            <p:nvPr/>
          </p:nvGrpSpPr>
          <p:grpSpPr>
            <a:xfrm rot="0">
              <a:off x="394634" y="1700576"/>
              <a:ext cx="225739" cy="156794"/>
              <a:chOff x="0" y="0"/>
              <a:chExt cx="304032" cy="211175"/>
            </a:xfrm>
          </p:grpSpPr>
          <p:sp>
            <p:nvSpPr>
              <p:cNvPr name="Freeform 135" id="135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6" id="13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7" id="137"/>
            <p:cNvGrpSpPr/>
            <p:nvPr/>
          </p:nvGrpSpPr>
          <p:grpSpPr>
            <a:xfrm rot="0">
              <a:off x="1106719" y="1911168"/>
              <a:ext cx="221113" cy="24170"/>
              <a:chOff x="0" y="0"/>
              <a:chExt cx="297801" cy="32552"/>
            </a:xfrm>
          </p:grpSpPr>
          <p:sp>
            <p:nvSpPr>
              <p:cNvPr name="Freeform 138" id="138"/>
              <p:cNvSpPr/>
              <p:nvPr/>
            </p:nvSpPr>
            <p:spPr>
              <a:xfrm flipH="false" flipV="false" rot="0">
                <a:off x="0" y="0"/>
                <a:ext cx="297801" cy="32552"/>
              </a:xfrm>
              <a:custGeom>
                <a:avLst/>
                <a:gdLst/>
                <a:ahLst/>
                <a:cxnLst/>
                <a:rect r="r" b="b" t="t" l="l"/>
                <a:pathLst>
                  <a:path h="32552" w="297801">
                    <a:moveTo>
                      <a:pt x="0" y="0"/>
                    </a:moveTo>
                    <a:lnTo>
                      <a:pt x="297801" y="0"/>
                    </a:lnTo>
                    <a:lnTo>
                      <a:pt x="297801" y="32552"/>
                    </a:lnTo>
                    <a:lnTo>
                      <a:pt x="0" y="325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9" id="13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0" id="140"/>
            <p:cNvGrpSpPr/>
            <p:nvPr/>
          </p:nvGrpSpPr>
          <p:grpSpPr>
            <a:xfrm rot="0">
              <a:off x="394634" y="1254930"/>
              <a:ext cx="225739" cy="27254"/>
              <a:chOff x="0" y="0"/>
              <a:chExt cx="304032" cy="36706"/>
            </a:xfrm>
          </p:grpSpPr>
          <p:sp>
            <p:nvSpPr>
              <p:cNvPr name="Freeform 141" id="141"/>
              <p:cNvSpPr/>
              <p:nvPr/>
            </p:nvSpPr>
            <p:spPr>
              <a:xfrm flipH="false" flipV="false" rot="0">
                <a:off x="0" y="0"/>
                <a:ext cx="304032" cy="36706"/>
              </a:xfrm>
              <a:custGeom>
                <a:avLst/>
                <a:gdLst/>
                <a:ahLst/>
                <a:cxnLst/>
                <a:rect r="r" b="b" t="t" l="l"/>
                <a:pathLst>
                  <a:path h="36706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36706"/>
                    </a:lnTo>
                    <a:lnTo>
                      <a:pt x="0" y="367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2" id="14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3" id="143"/>
            <p:cNvSpPr txBox="true"/>
            <p:nvPr/>
          </p:nvSpPr>
          <p:spPr>
            <a:xfrm rot="0">
              <a:off x="468219" y="1257195"/>
              <a:ext cx="66946" cy="2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"/>
                </a:lnSpc>
                <a:spcBef>
                  <a:spcPct val="0"/>
                </a:spcBef>
              </a:pPr>
              <a:r>
                <a:rPr lang="en-US" sz="138">
                  <a:solidFill>
                    <a:srgbClr val="000000"/>
                  </a:solidFill>
                  <a:latin typeface="Canva Sans Bold"/>
                </a:rPr>
                <a:t>P</a:t>
              </a:r>
            </a:p>
          </p:txBody>
        </p:sp>
        <p:sp>
          <p:nvSpPr>
            <p:cNvPr name="Freeform 144" id="144"/>
            <p:cNvSpPr/>
            <p:nvPr/>
          </p:nvSpPr>
          <p:spPr>
            <a:xfrm flipH="false" flipV="false" rot="0">
              <a:off x="865783" y="1526004"/>
              <a:ext cx="229209" cy="165315"/>
            </a:xfrm>
            <a:custGeom>
              <a:avLst/>
              <a:gdLst/>
              <a:ahLst/>
              <a:cxnLst/>
              <a:rect r="r" b="b" t="t" l="l"/>
              <a:pathLst>
                <a:path h="165315" w="229209">
                  <a:moveTo>
                    <a:pt x="0" y="0"/>
                  </a:moveTo>
                  <a:lnTo>
                    <a:pt x="229209" y="0"/>
                  </a:lnTo>
                  <a:lnTo>
                    <a:pt x="229209" y="165314"/>
                  </a:lnTo>
                  <a:lnTo>
                    <a:pt x="0" y="165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45" id="145"/>
            <p:cNvGrpSpPr/>
            <p:nvPr/>
          </p:nvGrpSpPr>
          <p:grpSpPr>
            <a:xfrm rot="0">
              <a:off x="871508" y="1572628"/>
              <a:ext cx="217759" cy="24078"/>
              <a:chOff x="0" y="0"/>
              <a:chExt cx="389443" cy="43061"/>
            </a:xfrm>
          </p:grpSpPr>
          <p:sp>
            <p:nvSpPr>
              <p:cNvPr name="Freeform 146" id="146"/>
              <p:cNvSpPr/>
              <p:nvPr/>
            </p:nvSpPr>
            <p:spPr>
              <a:xfrm flipH="false" flipV="false" rot="0">
                <a:off x="0" y="0"/>
                <a:ext cx="389443" cy="43061"/>
              </a:xfrm>
              <a:custGeom>
                <a:avLst/>
                <a:gdLst/>
                <a:ahLst/>
                <a:cxnLst/>
                <a:rect r="r" b="b" t="t" l="l"/>
                <a:pathLst>
                  <a:path h="43061" w="389443">
                    <a:moveTo>
                      <a:pt x="0" y="0"/>
                    </a:moveTo>
                    <a:lnTo>
                      <a:pt x="389443" y="0"/>
                    </a:lnTo>
                    <a:lnTo>
                      <a:pt x="389443" y="43061"/>
                    </a:lnTo>
                    <a:lnTo>
                      <a:pt x="0" y="43061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147" id="147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7485" lIns="7485" bIns="7485" rIns="7485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Freeform 148" id="148"/>
            <p:cNvSpPr/>
            <p:nvPr/>
          </p:nvSpPr>
          <p:spPr>
            <a:xfrm flipH="false" flipV="false" rot="0">
              <a:off x="1744157" y="1092718"/>
              <a:ext cx="1152300" cy="1145951"/>
            </a:xfrm>
            <a:custGeom>
              <a:avLst/>
              <a:gdLst/>
              <a:ahLst/>
              <a:cxnLst/>
              <a:rect r="r" b="b" t="t" l="l"/>
              <a:pathLst>
                <a:path h="1145951" w="1152300">
                  <a:moveTo>
                    <a:pt x="0" y="0"/>
                  </a:moveTo>
                  <a:lnTo>
                    <a:pt x="1152299" y="0"/>
                  </a:lnTo>
                  <a:lnTo>
                    <a:pt x="1152299" y="1145951"/>
                  </a:lnTo>
                  <a:lnTo>
                    <a:pt x="0" y="1145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149" id="149"/>
            <p:cNvGrpSpPr/>
            <p:nvPr/>
          </p:nvGrpSpPr>
          <p:grpSpPr>
            <a:xfrm rot="0">
              <a:off x="1940804" y="1528575"/>
              <a:ext cx="225739" cy="156794"/>
              <a:chOff x="0" y="0"/>
              <a:chExt cx="304032" cy="211175"/>
            </a:xfrm>
          </p:grpSpPr>
          <p:sp>
            <p:nvSpPr>
              <p:cNvPr name="Freeform 150" id="150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1" id="15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2" id="152"/>
            <p:cNvGrpSpPr/>
            <p:nvPr/>
          </p:nvGrpSpPr>
          <p:grpSpPr>
            <a:xfrm rot="0">
              <a:off x="2175666" y="1528575"/>
              <a:ext cx="225739" cy="156794"/>
              <a:chOff x="0" y="0"/>
              <a:chExt cx="304032" cy="211175"/>
            </a:xfrm>
          </p:grpSpPr>
          <p:sp>
            <p:nvSpPr>
              <p:cNvPr name="Freeform 153" id="153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4" id="15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5" id="155"/>
            <p:cNvGrpSpPr/>
            <p:nvPr/>
          </p:nvGrpSpPr>
          <p:grpSpPr>
            <a:xfrm rot="0">
              <a:off x="2412385" y="1357083"/>
              <a:ext cx="225739" cy="156794"/>
              <a:chOff x="0" y="0"/>
              <a:chExt cx="304032" cy="211175"/>
            </a:xfrm>
          </p:grpSpPr>
          <p:sp>
            <p:nvSpPr>
              <p:cNvPr name="Freeform 156" id="156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7" id="15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8" id="158"/>
            <p:cNvGrpSpPr/>
            <p:nvPr/>
          </p:nvGrpSpPr>
          <p:grpSpPr>
            <a:xfrm rot="0">
              <a:off x="2412385" y="1185905"/>
              <a:ext cx="225739" cy="156794"/>
              <a:chOff x="0" y="0"/>
              <a:chExt cx="304032" cy="211175"/>
            </a:xfrm>
          </p:grpSpPr>
          <p:sp>
            <p:nvSpPr>
              <p:cNvPr name="Freeform 159" id="159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0" id="16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1" id="161"/>
            <p:cNvGrpSpPr/>
            <p:nvPr/>
          </p:nvGrpSpPr>
          <p:grpSpPr>
            <a:xfrm rot="0">
              <a:off x="2646791" y="1185905"/>
              <a:ext cx="225739" cy="156794"/>
              <a:chOff x="0" y="0"/>
              <a:chExt cx="304032" cy="211175"/>
            </a:xfrm>
          </p:grpSpPr>
          <p:sp>
            <p:nvSpPr>
              <p:cNvPr name="Freeform 162" id="162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3" id="16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4" id="164"/>
            <p:cNvGrpSpPr/>
            <p:nvPr/>
          </p:nvGrpSpPr>
          <p:grpSpPr>
            <a:xfrm rot="0">
              <a:off x="1940804" y="1357083"/>
              <a:ext cx="225739" cy="156794"/>
              <a:chOff x="0" y="0"/>
              <a:chExt cx="304032" cy="211175"/>
            </a:xfrm>
          </p:grpSpPr>
          <p:sp>
            <p:nvSpPr>
              <p:cNvPr name="Freeform 165" id="165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6" id="16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7" id="167"/>
            <p:cNvGrpSpPr/>
            <p:nvPr/>
          </p:nvGrpSpPr>
          <p:grpSpPr>
            <a:xfrm rot="0">
              <a:off x="2175666" y="1871073"/>
              <a:ext cx="225739" cy="156794"/>
              <a:chOff x="0" y="0"/>
              <a:chExt cx="304032" cy="211175"/>
            </a:xfrm>
          </p:grpSpPr>
          <p:sp>
            <p:nvSpPr>
              <p:cNvPr name="Freeform 168" id="168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9" id="16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0" id="170"/>
            <p:cNvGrpSpPr/>
            <p:nvPr/>
          </p:nvGrpSpPr>
          <p:grpSpPr>
            <a:xfrm rot="0">
              <a:off x="2412385" y="1871073"/>
              <a:ext cx="225739" cy="156794"/>
              <a:chOff x="0" y="0"/>
              <a:chExt cx="304032" cy="211175"/>
            </a:xfrm>
          </p:grpSpPr>
          <p:sp>
            <p:nvSpPr>
              <p:cNvPr name="Freeform 171" id="171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2" id="17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3" id="173"/>
            <p:cNvGrpSpPr/>
            <p:nvPr/>
          </p:nvGrpSpPr>
          <p:grpSpPr>
            <a:xfrm rot="0">
              <a:off x="1940804" y="1700576"/>
              <a:ext cx="225739" cy="156794"/>
              <a:chOff x="0" y="0"/>
              <a:chExt cx="304032" cy="211175"/>
            </a:xfrm>
          </p:grpSpPr>
          <p:sp>
            <p:nvSpPr>
              <p:cNvPr name="Freeform 174" id="174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5" id="17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6" id="176"/>
            <p:cNvGrpSpPr/>
            <p:nvPr/>
          </p:nvGrpSpPr>
          <p:grpSpPr>
            <a:xfrm rot="0">
              <a:off x="2652889" y="1911168"/>
              <a:ext cx="221113" cy="24170"/>
              <a:chOff x="0" y="0"/>
              <a:chExt cx="297801" cy="32552"/>
            </a:xfrm>
          </p:grpSpPr>
          <p:sp>
            <p:nvSpPr>
              <p:cNvPr name="Freeform 177" id="177"/>
              <p:cNvSpPr/>
              <p:nvPr/>
            </p:nvSpPr>
            <p:spPr>
              <a:xfrm flipH="false" flipV="false" rot="0">
                <a:off x="0" y="0"/>
                <a:ext cx="297801" cy="32552"/>
              </a:xfrm>
              <a:custGeom>
                <a:avLst/>
                <a:gdLst/>
                <a:ahLst/>
                <a:cxnLst/>
                <a:rect r="r" b="b" t="t" l="l"/>
                <a:pathLst>
                  <a:path h="32552" w="297801">
                    <a:moveTo>
                      <a:pt x="0" y="0"/>
                    </a:moveTo>
                    <a:lnTo>
                      <a:pt x="297801" y="0"/>
                    </a:lnTo>
                    <a:lnTo>
                      <a:pt x="297801" y="32552"/>
                    </a:lnTo>
                    <a:lnTo>
                      <a:pt x="0" y="325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8" id="17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9" id="179"/>
            <p:cNvGrpSpPr/>
            <p:nvPr/>
          </p:nvGrpSpPr>
          <p:grpSpPr>
            <a:xfrm rot="0">
              <a:off x="1940804" y="1254930"/>
              <a:ext cx="225739" cy="27254"/>
              <a:chOff x="0" y="0"/>
              <a:chExt cx="304032" cy="36706"/>
            </a:xfrm>
          </p:grpSpPr>
          <p:sp>
            <p:nvSpPr>
              <p:cNvPr name="Freeform 180" id="180"/>
              <p:cNvSpPr/>
              <p:nvPr/>
            </p:nvSpPr>
            <p:spPr>
              <a:xfrm flipH="false" flipV="false" rot="0">
                <a:off x="0" y="0"/>
                <a:ext cx="304032" cy="36706"/>
              </a:xfrm>
              <a:custGeom>
                <a:avLst/>
                <a:gdLst/>
                <a:ahLst/>
                <a:cxnLst/>
                <a:rect r="r" b="b" t="t" l="l"/>
                <a:pathLst>
                  <a:path h="36706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36706"/>
                    </a:lnTo>
                    <a:lnTo>
                      <a:pt x="0" y="367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1" id="18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2" id="182"/>
            <p:cNvSpPr txBox="true"/>
            <p:nvPr/>
          </p:nvSpPr>
          <p:spPr>
            <a:xfrm rot="0">
              <a:off x="2014388" y="1257195"/>
              <a:ext cx="66946" cy="2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"/>
                </a:lnSpc>
                <a:spcBef>
                  <a:spcPct val="0"/>
                </a:spcBef>
              </a:pPr>
              <a:r>
                <a:rPr lang="en-US" sz="138">
                  <a:solidFill>
                    <a:srgbClr val="000000"/>
                  </a:solidFill>
                  <a:latin typeface="Canva Sans Bold"/>
                </a:rPr>
                <a:t>P</a:t>
              </a:r>
            </a:p>
          </p:txBody>
        </p:sp>
        <p:sp>
          <p:nvSpPr>
            <p:cNvPr name="Freeform 183" id="183"/>
            <p:cNvSpPr/>
            <p:nvPr/>
          </p:nvSpPr>
          <p:spPr>
            <a:xfrm flipH="false" flipV="false" rot="0">
              <a:off x="2411953" y="1526004"/>
              <a:ext cx="229209" cy="165315"/>
            </a:xfrm>
            <a:custGeom>
              <a:avLst/>
              <a:gdLst/>
              <a:ahLst/>
              <a:cxnLst/>
              <a:rect r="r" b="b" t="t" l="l"/>
              <a:pathLst>
                <a:path h="165315" w="229209">
                  <a:moveTo>
                    <a:pt x="0" y="0"/>
                  </a:moveTo>
                  <a:lnTo>
                    <a:pt x="229209" y="0"/>
                  </a:lnTo>
                  <a:lnTo>
                    <a:pt x="229209" y="165314"/>
                  </a:lnTo>
                  <a:lnTo>
                    <a:pt x="0" y="165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84" id="184"/>
            <p:cNvGrpSpPr/>
            <p:nvPr/>
          </p:nvGrpSpPr>
          <p:grpSpPr>
            <a:xfrm rot="0">
              <a:off x="2417678" y="1572628"/>
              <a:ext cx="217759" cy="24078"/>
              <a:chOff x="0" y="0"/>
              <a:chExt cx="389443" cy="43061"/>
            </a:xfrm>
          </p:grpSpPr>
          <p:sp>
            <p:nvSpPr>
              <p:cNvPr name="Freeform 185" id="185"/>
              <p:cNvSpPr/>
              <p:nvPr/>
            </p:nvSpPr>
            <p:spPr>
              <a:xfrm flipH="false" flipV="false" rot="0">
                <a:off x="0" y="0"/>
                <a:ext cx="389443" cy="43061"/>
              </a:xfrm>
              <a:custGeom>
                <a:avLst/>
                <a:gdLst/>
                <a:ahLst/>
                <a:cxnLst/>
                <a:rect r="r" b="b" t="t" l="l"/>
                <a:pathLst>
                  <a:path h="43061" w="389443">
                    <a:moveTo>
                      <a:pt x="0" y="0"/>
                    </a:moveTo>
                    <a:lnTo>
                      <a:pt x="389443" y="0"/>
                    </a:lnTo>
                    <a:lnTo>
                      <a:pt x="389443" y="43061"/>
                    </a:lnTo>
                    <a:lnTo>
                      <a:pt x="0" y="43061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186" id="186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7485" lIns="7485" bIns="7485" rIns="7485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Freeform 187" id="187"/>
            <p:cNvSpPr/>
            <p:nvPr/>
          </p:nvSpPr>
          <p:spPr>
            <a:xfrm flipH="false" flipV="false" rot="0">
              <a:off x="3290326" y="1092718"/>
              <a:ext cx="1152300" cy="1145951"/>
            </a:xfrm>
            <a:custGeom>
              <a:avLst/>
              <a:gdLst/>
              <a:ahLst/>
              <a:cxnLst/>
              <a:rect r="r" b="b" t="t" l="l"/>
              <a:pathLst>
                <a:path h="1145951" w="1152300">
                  <a:moveTo>
                    <a:pt x="0" y="0"/>
                  </a:moveTo>
                  <a:lnTo>
                    <a:pt x="1152300" y="0"/>
                  </a:lnTo>
                  <a:lnTo>
                    <a:pt x="1152300" y="1145951"/>
                  </a:lnTo>
                  <a:lnTo>
                    <a:pt x="0" y="1145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188" id="188"/>
            <p:cNvGrpSpPr/>
            <p:nvPr/>
          </p:nvGrpSpPr>
          <p:grpSpPr>
            <a:xfrm rot="0">
              <a:off x="3486974" y="1528575"/>
              <a:ext cx="225739" cy="156794"/>
              <a:chOff x="0" y="0"/>
              <a:chExt cx="304032" cy="211175"/>
            </a:xfrm>
          </p:grpSpPr>
          <p:sp>
            <p:nvSpPr>
              <p:cNvPr name="Freeform 189" id="189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0" id="19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1" id="191"/>
            <p:cNvGrpSpPr/>
            <p:nvPr/>
          </p:nvGrpSpPr>
          <p:grpSpPr>
            <a:xfrm rot="0">
              <a:off x="3721836" y="1528575"/>
              <a:ext cx="225739" cy="156794"/>
              <a:chOff x="0" y="0"/>
              <a:chExt cx="304032" cy="211175"/>
            </a:xfrm>
          </p:grpSpPr>
          <p:sp>
            <p:nvSpPr>
              <p:cNvPr name="Freeform 192" id="192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3" id="19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4" id="194"/>
            <p:cNvGrpSpPr/>
            <p:nvPr/>
          </p:nvGrpSpPr>
          <p:grpSpPr>
            <a:xfrm rot="0">
              <a:off x="3958555" y="1357083"/>
              <a:ext cx="225739" cy="156794"/>
              <a:chOff x="0" y="0"/>
              <a:chExt cx="304032" cy="211175"/>
            </a:xfrm>
          </p:grpSpPr>
          <p:sp>
            <p:nvSpPr>
              <p:cNvPr name="Freeform 195" id="195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6" id="19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7" id="197"/>
            <p:cNvGrpSpPr/>
            <p:nvPr/>
          </p:nvGrpSpPr>
          <p:grpSpPr>
            <a:xfrm rot="0">
              <a:off x="3958555" y="1185905"/>
              <a:ext cx="225739" cy="156794"/>
              <a:chOff x="0" y="0"/>
              <a:chExt cx="304032" cy="211175"/>
            </a:xfrm>
          </p:grpSpPr>
          <p:sp>
            <p:nvSpPr>
              <p:cNvPr name="Freeform 198" id="198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9" id="19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0" id="200"/>
            <p:cNvGrpSpPr/>
            <p:nvPr/>
          </p:nvGrpSpPr>
          <p:grpSpPr>
            <a:xfrm rot="0">
              <a:off x="4192960" y="1185905"/>
              <a:ext cx="225739" cy="156794"/>
              <a:chOff x="0" y="0"/>
              <a:chExt cx="304032" cy="211175"/>
            </a:xfrm>
          </p:grpSpPr>
          <p:sp>
            <p:nvSpPr>
              <p:cNvPr name="Freeform 201" id="201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2" id="20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3" id="203"/>
            <p:cNvGrpSpPr/>
            <p:nvPr/>
          </p:nvGrpSpPr>
          <p:grpSpPr>
            <a:xfrm rot="0">
              <a:off x="3486974" y="1357083"/>
              <a:ext cx="225739" cy="156794"/>
              <a:chOff x="0" y="0"/>
              <a:chExt cx="304032" cy="211175"/>
            </a:xfrm>
          </p:grpSpPr>
          <p:sp>
            <p:nvSpPr>
              <p:cNvPr name="Freeform 204" id="204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5" id="20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6" id="206"/>
            <p:cNvGrpSpPr/>
            <p:nvPr/>
          </p:nvGrpSpPr>
          <p:grpSpPr>
            <a:xfrm rot="0">
              <a:off x="3721836" y="1871073"/>
              <a:ext cx="225739" cy="156794"/>
              <a:chOff x="0" y="0"/>
              <a:chExt cx="304032" cy="211175"/>
            </a:xfrm>
          </p:grpSpPr>
          <p:sp>
            <p:nvSpPr>
              <p:cNvPr name="Freeform 207" id="207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8" id="20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9" id="209"/>
            <p:cNvGrpSpPr/>
            <p:nvPr/>
          </p:nvGrpSpPr>
          <p:grpSpPr>
            <a:xfrm rot="0">
              <a:off x="3958555" y="1871073"/>
              <a:ext cx="225739" cy="156794"/>
              <a:chOff x="0" y="0"/>
              <a:chExt cx="304032" cy="211175"/>
            </a:xfrm>
          </p:grpSpPr>
          <p:sp>
            <p:nvSpPr>
              <p:cNvPr name="Freeform 210" id="210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1" id="21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12" id="212"/>
            <p:cNvGrpSpPr/>
            <p:nvPr/>
          </p:nvGrpSpPr>
          <p:grpSpPr>
            <a:xfrm rot="0">
              <a:off x="3486974" y="1700576"/>
              <a:ext cx="225739" cy="156794"/>
              <a:chOff x="0" y="0"/>
              <a:chExt cx="304032" cy="211175"/>
            </a:xfrm>
          </p:grpSpPr>
          <p:sp>
            <p:nvSpPr>
              <p:cNvPr name="Freeform 213" id="213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4" id="21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15" id="215"/>
            <p:cNvGrpSpPr/>
            <p:nvPr/>
          </p:nvGrpSpPr>
          <p:grpSpPr>
            <a:xfrm rot="0">
              <a:off x="4199058" y="1911168"/>
              <a:ext cx="221113" cy="24170"/>
              <a:chOff x="0" y="0"/>
              <a:chExt cx="297801" cy="32552"/>
            </a:xfrm>
          </p:grpSpPr>
          <p:sp>
            <p:nvSpPr>
              <p:cNvPr name="Freeform 216" id="216"/>
              <p:cNvSpPr/>
              <p:nvPr/>
            </p:nvSpPr>
            <p:spPr>
              <a:xfrm flipH="false" flipV="false" rot="0">
                <a:off x="0" y="0"/>
                <a:ext cx="297801" cy="32552"/>
              </a:xfrm>
              <a:custGeom>
                <a:avLst/>
                <a:gdLst/>
                <a:ahLst/>
                <a:cxnLst/>
                <a:rect r="r" b="b" t="t" l="l"/>
                <a:pathLst>
                  <a:path h="32552" w="297801">
                    <a:moveTo>
                      <a:pt x="0" y="0"/>
                    </a:moveTo>
                    <a:lnTo>
                      <a:pt x="297801" y="0"/>
                    </a:lnTo>
                    <a:lnTo>
                      <a:pt x="297801" y="32552"/>
                    </a:lnTo>
                    <a:lnTo>
                      <a:pt x="0" y="325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7" id="21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18" id="218"/>
            <p:cNvGrpSpPr/>
            <p:nvPr/>
          </p:nvGrpSpPr>
          <p:grpSpPr>
            <a:xfrm rot="0">
              <a:off x="3486974" y="1254930"/>
              <a:ext cx="225739" cy="27254"/>
              <a:chOff x="0" y="0"/>
              <a:chExt cx="304032" cy="36706"/>
            </a:xfrm>
          </p:grpSpPr>
          <p:sp>
            <p:nvSpPr>
              <p:cNvPr name="Freeform 219" id="219"/>
              <p:cNvSpPr/>
              <p:nvPr/>
            </p:nvSpPr>
            <p:spPr>
              <a:xfrm flipH="false" flipV="false" rot="0">
                <a:off x="0" y="0"/>
                <a:ext cx="304032" cy="36706"/>
              </a:xfrm>
              <a:custGeom>
                <a:avLst/>
                <a:gdLst/>
                <a:ahLst/>
                <a:cxnLst/>
                <a:rect r="r" b="b" t="t" l="l"/>
                <a:pathLst>
                  <a:path h="36706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36706"/>
                    </a:lnTo>
                    <a:lnTo>
                      <a:pt x="0" y="367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0" id="22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1" id="221"/>
            <p:cNvSpPr txBox="true"/>
            <p:nvPr/>
          </p:nvSpPr>
          <p:spPr>
            <a:xfrm rot="0">
              <a:off x="3560558" y="1257195"/>
              <a:ext cx="66946" cy="2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"/>
                </a:lnSpc>
                <a:spcBef>
                  <a:spcPct val="0"/>
                </a:spcBef>
              </a:pPr>
              <a:r>
                <a:rPr lang="en-US" sz="138">
                  <a:solidFill>
                    <a:srgbClr val="000000"/>
                  </a:solidFill>
                  <a:latin typeface="Canva Sans Bold"/>
                </a:rPr>
                <a:t>P</a:t>
              </a:r>
            </a:p>
          </p:txBody>
        </p:sp>
        <p:sp>
          <p:nvSpPr>
            <p:cNvPr name="Freeform 222" id="222"/>
            <p:cNvSpPr/>
            <p:nvPr/>
          </p:nvSpPr>
          <p:spPr>
            <a:xfrm flipH="false" flipV="false" rot="0">
              <a:off x="3958122" y="1526004"/>
              <a:ext cx="229209" cy="165315"/>
            </a:xfrm>
            <a:custGeom>
              <a:avLst/>
              <a:gdLst/>
              <a:ahLst/>
              <a:cxnLst/>
              <a:rect r="r" b="b" t="t" l="l"/>
              <a:pathLst>
                <a:path h="165315" w="229209">
                  <a:moveTo>
                    <a:pt x="0" y="0"/>
                  </a:moveTo>
                  <a:lnTo>
                    <a:pt x="229209" y="0"/>
                  </a:lnTo>
                  <a:lnTo>
                    <a:pt x="229209" y="165314"/>
                  </a:lnTo>
                  <a:lnTo>
                    <a:pt x="0" y="165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223" id="223"/>
            <p:cNvGrpSpPr/>
            <p:nvPr/>
          </p:nvGrpSpPr>
          <p:grpSpPr>
            <a:xfrm rot="0">
              <a:off x="3963847" y="1572628"/>
              <a:ext cx="217759" cy="24078"/>
              <a:chOff x="0" y="0"/>
              <a:chExt cx="389443" cy="43061"/>
            </a:xfrm>
          </p:grpSpPr>
          <p:sp>
            <p:nvSpPr>
              <p:cNvPr name="Freeform 224" id="224"/>
              <p:cNvSpPr/>
              <p:nvPr/>
            </p:nvSpPr>
            <p:spPr>
              <a:xfrm flipH="false" flipV="false" rot="0">
                <a:off x="0" y="0"/>
                <a:ext cx="389443" cy="43061"/>
              </a:xfrm>
              <a:custGeom>
                <a:avLst/>
                <a:gdLst/>
                <a:ahLst/>
                <a:cxnLst/>
                <a:rect r="r" b="b" t="t" l="l"/>
                <a:pathLst>
                  <a:path h="43061" w="389443">
                    <a:moveTo>
                      <a:pt x="0" y="0"/>
                    </a:moveTo>
                    <a:lnTo>
                      <a:pt x="389443" y="0"/>
                    </a:lnTo>
                    <a:lnTo>
                      <a:pt x="389443" y="43061"/>
                    </a:lnTo>
                    <a:lnTo>
                      <a:pt x="0" y="43061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225" id="225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7485" lIns="7485" bIns="7485" rIns="7485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Freeform 226" id="226"/>
            <p:cNvSpPr/>
            <p:nvPr/>
          </p:nvSpPr>
          <p:spPr>
            <a:xfrm flipH="false" flipV="false" rot="0">
              <a:off x="258896" y="4262840"/>
              <a:ext cx="1152300" cy="1145951"/>
            </a:xfrm>
            <a:custGeom>
              <a:avLst/>
              <a:gdLst/>
              <a:ahLst/>
              <a:cxnLst/>
              <a:rect r="r" b="b" t="t" l="l"/>
              <a:pathLst>
                <a:path h="1145951" w="1152300">
                  <a:moveTo>
                    <a:pt x="0" y="0"/>
                  </a:moveTo>
                  <a:lnTo>
                    <a:pt x="1152300" y="0"/>
                  </a:lnTo>
                  <a:lnTo>
                    <a:pt x="1152300" y="1145951"/>
                  </a:lnTo>
                  <a:lnTo>
                    <a:pt x="0" y="1145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227" id="227"/>
            <p:cNvGrpSpPr/>
            <p:nvPr/>
          </p:nvGrpSpPr>
          <p:grpSpPr>
            <a:xfrm rot="0">
              <a:off x="455543" y="4698697"/>
              <a:ext cx="225739" cy="156794"/>
              <a:chOff x="0" y="0"/>
              <a:chExt cx="304032" cy="211175"/>
            </a:xfrm>
          </p:grpSpPr>
          <p:sp>
            <p:nvSpPr>
              <p:cNvPr name="Freeform 228" id="228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9" id="22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0" id="230"/>
            <p:cNvGrpSpPr/>
            <p:nvPr/>
          </p:nvGrpSpPr>
          <p:grpSpPr>
            <a:xfrm rot="0">
              <a:off x="690405" y="4698697"/>
              <a:ext cx="225739" cy="156794"/>
              <a:chOff x="0" y="0"/>
              <a:chExt cx="304032" cy="211175"/>
            </a:xfrm>
          </p:grpSpPr>
          <p:sp>
            <p:nvSpPr>
              <p:cNvPr name="Freeform 231" id="231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2" id="23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3" id="233"/>
            <p:cNvGrpSpPr/>
            <p:nvPr/>
          </p:nvGrpSpPr>
          <p:grpSpPr>
            <a:xfrm rot="0">
              <a:off x="927124" y="4527204"/>
              <a:ext cx="225739" cy="156794"/>
              <a:chOff x="0" y="0"/>
              <a:chExt cx="304032" cy="211175"/>
            </a:xfrm>
          </p:grpSpPr>
          <p:sp>
            <p:nvSpPr>
              <p:cNvPr name="Freeform 234" id="234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5" id="23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6" id="236"/>
            <p:cNvGrpSpPr/>
            <p:nvPr/>
          </p:nvGrpSpPr>
          <p:grpSpPr>
            <a:xfrm rot="0">
              <a:off x="927124" y="4356027"/>
              <a:ext cx="225739" cy="156794"/>
              <a:chOff x="0" y="0"/>
              <a:chExt cx="304032" cy="211175"/>
            </a:xfrm>
          </p:grpSpPr>
          <p:sp>
            <p:nvSpPr>
              <p:cNvPr name="Freeform 237" id="237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8" id="23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9" id="239"/>
            <p:cNvGrpSpPr/>
            <p:nvPr/>
          </p:nvGrpSpPr>
          <p:grpSpPr>
            <a:xfrm rot="0">
              <a:off x="1161530" y="4356027"/>
              <a:ext cx="225739" cy="156794"/>
              <a:chOff x="0" y="0"/>
              <a:chExt cx="304032" cy="211175"/>
            </a:xfrm>
          </p:grpSpPr>
          <p:sp>
            <p:nvSpPr>
              <p:cNvPr name="Freeform 240" id="240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1" id="24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42" id="242"/>
            <p:cNvGrpSpPr/>
            <p:nvPr/>
          </p:nvGrpSpPr>
          <p:grpSpPr>
            <a:xfrm rot="0">
              <a:off x="455543" y="4527204"/>
              <a:ext cx="225739" cy="156794"/>
              <a:chOff x="0" y="0"/>
              <a:chExt cx="304032" cy="211175"/>
            </a:xfrm>
          </p:grpSpPr>
          <p:sp>
            <p:nvSpPr>
              <p:cNvPr name="Freeform 243" id="243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4" id="24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45" id="245"/>
            <p:cNvGrpSpPr/>
            <p:nvPr/>
          </p:nvGrpSpPr>
          <p:grpSpPr>
            <a:xfrm rot="0">
              <a:off x="690405" y="5041194"/>
              <a:ext cx="225739" cy="156794"/>
              <a:chOff x="0" y="0"/>
              <a:chExt cx="304032" cy="211175"/>
            </a:xfrm>
          </p:grpSpPr>
          <p:sp>
            <p:nvSpPr>
              <p:cNvPr name="Freeform 246" id="246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7" id="24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48" id="248"/>
            <p:cNvGrpSpPr/>
            <p:nvPr/>
          </p:nvGrpSpPr>
          <p:grpSpPr>
            <a:xfrm rot="0">
              <a:off x="927124" y="5041194"/>
              <a:ext cx="225739" cy="156794"/>
              <a:chOff x="0" y="0"/>
              <a:chExt cx="304032" cy="211175"/>
            </a:xfrm>
          </p:grpSpPr>
          <p:sp>
            <p:nvSpPr>
              <p:cNvPr name="Freeform 249" id="249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0" id="25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51" id="251"/>
            <p:cNvGrpSpPr/>
            <p:nvPr/>
          </p:nvGrpSpPr>
          <p:grpSpPr>
            <a:xfrm rot="0">
              <a:off x="455543" y="4870698"/>
              <a:ext cx="225739" cy="156794"/>
              <a:chOff x="0" y="0"/>
              <a:chExt cx="304032" cy="211175"/>
            </a:xfrm>
          </p:grpSpPr>
          <p:sp>
            <p:nvSpPr>
              <p:cNvPr name="Freeform 252" id="252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3" id="25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54" id="254"/>
            <p:cNvGrpSpPr/>
            <p:nvPr/>
          </p:nvGrpSpPr>
          <p:grpSpPr>
            <a:xfrm rot="0">
              <a:off x="1167628" y="5081290"/>
              <a:ext cx="221113" cy="24170"/>
              <a:chOff x="0" y="0"/>
              <a:chExt cx="297801" cy="32552"/>
            </a:xfrm>
          </p:grpSpPr>
          <p:sp>
            <p:nvSpPr>
              <p:cNvPr name="Freeform 255" id="255"/>
              <p:cNvSpPr/>
              <p:nvPr/>
            </p:nvSpPr>
            <p:spPr>
              <a:xfrm flipH="false" flipV="false" rot="0">
                <a:off x="0" y="0"/>
                <a:ext cx="297801" cy="32552"/>
              </a:xfrm>
              <a:custGeom>
                <a:avLst/>
                <a:gdLst/>
                <a:ahLst/>
                <a:cxnLst/>
                <a:rect r="r" b="b" t="t" l="l"/>
                <a:pathLst>
                  <a:path h="32552" w="297801">
                    <a:moveTo>
                      <a:pt x="0" y="0"/>
                    </a:moveTo>
                    <a:lnTo>
                      <a:pt x="297801" y="0"/>
                    </a:lnTo>
                    <a:lnTo>
                      <a:pt x="297801" y="32552"/>
                    </a:lnTo>
                    <a:lnTo>
                      <a:pt x="0" y="325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6" id="25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57" id="257"/>
            <p:cNvGrpSpPr/>
            <p:nvPr/>
          </p:nvGrpSpPr>
          <p:grpSpPr>
            <a:xfrm rot="0">
              <a:off x="455543" y="4425052"/>
              <a:ext cx="225739" cy="27254"/>
              <a:chOff x="0" y="0"/>
              <a:chExt cx="304032" cy="36706"/>
            </a:xfrm>
          </p:grpSpPr>
          <p:sp>
            <p:nvSpPr>
              <p:cNvPr name="Freeform 258" id="258"/>
              <p:cNvSpPr/>
              <p:nvPr/>
            </p:nvSpPr>
            <p:spPr>
              <a:xfrm flipH="false" flipV="false" rot="0">
                <a:off x="0" y="0"/>
                <a:ext cx="304032" cy="36706"/>
              </a:xfrm>
              <a:custGeom>
                <a:avLst/>
                <a:gdLst/>
                <a:ahLst/>
                <a:cxnLst/>
                <a:rect r="r" b="b" t="t" l="l"/>
                <a:pathLst>
                  <a:path h="36706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36706"/>
                    </a:lnTo>
                    <a:lnTo>
                      <a:pt x="0" y="367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9" id="25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60" id="260"/>
            <p:cNvSpPr txBox="true"/>
            <p:nvPr/>
          </p:nvSpPr>
          <p:spPr>
            <a:xfrm rot="0">
              <a:off x="529128" y="4427317"/>
              <a:ext cx="66946" cy="2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"/>
                </a:lnSpc>
                <a:spcBef>
                  <a:spcPct val="0"/>
                </a:spcBef>
              </a:pPr>
              <a:r>
                <a:rPr lang="en-US" sz="138">
                  <a:solidFill>
                    <a:srgbClr val="000000"/>
                  </a:solidFill>
                  <a:latin typeface="Canva Sans Bold"/>
                </a:rPr>
                <a:t>P</a:t>
              </a:r>
            </a:p>
          </p:txBody>
        </p:sp>
        <p:sp>
          <p:nvSpPr>
            <p:cNvPr name="Freeform 261" id="261"/>
            <p:cNvSpPr/>
            <p:nvPr/>
          </p:nvSpPr>
          <p:spPr>
            <a:xfrm flipH="false" flipV="false" rot="0">
              <a:off x="926692" y="4696125"/>
              <a:ext cx="229209" cy="165315"/>
            </a:xfrm>
            <a:custGeom>
              <a:avLst/>
              <a:gdLst/>
              <a:ahLst/>
              <a:cxnLst/>
              <a:rect r="r" b="b" t="t" l="l"/>
              <a:pathLst>
                <a:path h="165315" w="229209">
                  <a:moveTo>
                    <a:pt x="0" y="0"/>
                  </a:moveTo>
                  <a:lnTo>
                    <a:pt x="229209" y="0"/>
                  </a:lnTo>
                  <a:lnTo>
                    <a:pt x="229209" y="165315"/>
                  </a:lnTo>
                  <a:lnTo>
                    <a:pt x="0" y="165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262" id="262"/>
            <p:cNvGrpSpPr/>
            <p:nvPr/>
          </p:nvGrpSpPr>
          <p:grpSpPr>
            <a:xfrm rot="0">
              <a:off x="932417" y="4742749"/>
              <a:ext cx="217759" cy="24078"/>
              <a:chOff x="0" y="0"/>
              <a:chExt cx="389443" cy="43061"/>
            </a:xfrm>
          </p:grpSpPr>
          <p:sp>
            <p:nvSpPr>
              <p:cNvPr name="Freeform 263" id="263"/>
              <p:cNvSpPr/>
              <p:nvPr/>
            </p:nvSpPr>
            <p:spPr>
              <a:xfrm flipH="false" flipV="false" rot="0">
                <a:off x="0" y="0"/>
                <a:ext cx="389443" cy="43061"/>
              </a:xfrm>
              <a:custGeom>
                <a:avLst/>
                <a:gdLst/>
                <a:ahLst/>
                <a:cxnLst/>
                <a:rect r="r" b="b" t="t" l="l"/>
                <a:pathLst>
                  <a:path h="43061" w="389443">
                    <a:moveTo>
                      <a:pt x="0" y="0"/>
                    </a:moveTo>
                    <a:lnTo>
                      <a:pt x="389443" y="0"/>
                    </a:lnTo>
                    <a:lnTo>
                      <a:pt x="389443" y="43061"/>
                    </a:lnTo>
                    <a:lnTo>
                      <a:pt x="0" y="43061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264" id="264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7485" lIns="7485" bIns="7485" rIns="7485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Freeform 265" id="265"/>
            <p:cNvSpPr/>
            <p:nvPr/>
          </p:nvSpPr>
          <p:spPr>
            <a:xfrm flipH="false" flipV="false" rot="0">
              <a:off x="1805066" y="4262840"/>
              <a:ext cx="1152300" cy="1145951"/>
            </a:xfrm>
            <a:custGeom>
              <a:avLst/>
              <a:gdLst/>
              <a:ahLst/>
              <a:cxnLst/>
              <a:rect r="r" b="b" t="t" l="l"/>
              <a:pathLst>
                <a:path h="1145951" w="1152300">
                  <a:moveTo>
                    <a:pt x="0" y="0"/>
                  </a:moveTo>
                  <a:lnTo>
                    <a:pt x="1152299" y="0"/>
                  </a:lnTo>
                  <a:lnTo>
                    <a:pt x="1152299" y="1145951"/>
                  </a:lnTo>
                  <a:lnTo>
                    <a:pt x="0" y="1145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266" id="266"/>
            <p:cNvGrpSpPr/>
            <p:nvPr/>
          </p:nvGrpSpPr>
          <p:grpSpPr>
            <a:xfrm rot="0">
              <a:off x="2001713" y="4698697"/>
              <a:ext cx="225739" cy="156794"/>
              <a:chOff x="0" y="0"/>
              <a:chExt cx="304032" cy="211175"/>
            </a:xfrm>
          </p:grpSpPr>
          <p:sp>
            <p:nvSpPr>
              <p:cNvPr name="Freeform 267" id="267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8" id="26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69" id="269"/>
            <p:cNvGrpSpPr/>
            <p:nvPr/>
          </p:nvGrpSpPr>
          <p:grpSpPr>
            <a:xfrm rot="0">
              <a:off x="2236575" y="4698697"/>
              <a:ext cx="225739" cy="156794"/>
              <a:chOff x="0" y="0"/>
              <a:chExt cx="304032" cy="211175"/>
            </a:xfrm>
          </p:grpSpPr>
          <p:sp>
            <p:nvSpPr>
              <p:cNvPr name="Freeform 270" id="270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1" id="27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72" id="272"/>
            <p:cNvGrpSpPr/>
            <p:nvPr/>
          </p:nvGrpSpPr>
          <p:grpSpPr>
            <a:xfrm rot="0">
              <a:off x="2473294" y="4527204"/>
              <a:ext cx="225739" cy="156794"/>
              <a:chOff x="0" y="0"/>
              <a:chExt cx="304032" cy="211175"/>
            </a:xfrm>
          </p:grpSpPr>
          <p:sp>
            <p:nvSpPr>
              <p:cNvPr name="Freeform 273" id="273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4" id="27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75" id="275"/>
            <p:cNvGrpSpPr/>
            <p:nvPr/>
          </p:nvGrpSpPr>
          <p:grpSpPr>
            <a:xfrm rot="0">
              <a:off x="2473294" y="4356027"/>
              <a:ext cx="225739" cy="156794"/>
              <a:chOff x="0" y="0"/>
              <a:chExt cx="304032" cy="211175"/>
            </a:xfrm>
          </p:grpSpPr>
          <p:sp>
            <p:nvSpPr>
              <p:cNvPr name="Freeform 276" id="276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7" id="27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78" id="278"/>
            <p:cNvGrpSpPr/>
            <p:nvPr/>
          </p:nvGrpSpPr>
          <p:grpSpPr>
            <a:xfrm rot="0">
              <a:off x="2707699" y="4356027"/>
              <a:ext cx="225739" cy="156794"/>
              <a:chOff x="0" y="0"/>
              <a:chExt cx="304032" cy="211175"/>
            </a:xfrm>
          </p:grpSpPr>
          <p:sp>
            <p:nvSpPr>
              <p:cNvPr name="Freeform 279" id="279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0" id="28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81" id="281"/>
            <p:cNvGrpSpPr/>
            <p:nvPr/>
          </p:nvGrpSpPr>
          <p:grpSpPr>
            <a:xfrm rot="0">
              <a:off x="2001713" y="4527204"/>
              <a:ext cx="225739" cy="156794"/>
              <a:chOff x="0" y="0"/>
              <a:chExt cx="304032" cy="211175"/>
            </a:xfrm>
          </p:grpSpPr>
          <p:sp>
            <p:nvSpPr>
              <p:cNvPr name="Freeform 282" id="282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3" id="28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84" id="284"/>
            <p:cNvGrpSpPr/>
            <p:nvPr/>
          </p:nvGrpSpPr>
          <p:grpSpPr>
            <a:xfrm rot="0">
              <a:off x="2236575" y="5041194"/>
              <a:ext cx="225739" cy="156794"/>
              <a:chOff x="0" y="0"/>
              <a:chExt cx="304032" cy="211175"/>
            </a:xfrm>
          </p:grpSpPr>
          <p:sp>
            <p:nvSpPr>
              <p:cNvPr name="Freeform 285" id="285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6" id="28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87" id="287"/>
            <p:cNvGrpSpPr/>
            <p:nvPr/>
          </p:nvGrpSpPr>
          <p:grpSpPr>
            <a:xfrm rot="0">
              <a:off x="2473294" y="5041194"/>
              <a:ext cx="225739" cy="156794"/>
              <a:chOff x="0" y="0"/>
              <a:chExt cx="304032" cy="211175"/>
            </a:xfrm>
          </p:grpSpPr>
          <p:sp>
            <p:nvSpPr>
              <p:cNvPr name="Freeform 288" id="288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9" id="28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90" id="290"/>
            <p:cNvGrpSpPr/>
            <p:nvPr/>
          </p:nvGrpSpPr>
          <p:grpSpPr>
            <a:xfrm rot="0">
              <a:off x="2001713" y="4870698"/>
              <a:ext cx="225739" cy="156794"/>
              <a:chOff x="0" y="0"/>
              <a:chExt cx="304032" cy="211175"/>
            </a:xfrm>
          </p:grpSpPr>
          <p:sp>
            <p:nvSpPr>
              <p:cNvPr name="Freeform 291" id="291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2" id="29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93" id="293"/>
            <p:cNvGrpSpPr/>
            <p:nvPr/>
          </p:nvGrpSpPr>
          <p:grpSpPr>
            <a:xfrm rot="0">
              <a:off x="2713797" y="5081290"/>
              <a:ext cx="221113" cy="24170"/>
              <a:chOff x="0" y="0"/>
              <a:chExt cx="297801" cy="32552"/>
            </a:xfrm>
          </p:grpSpPr>
          <p:sp>
            <p:nvSpPr>
              <p:cNvPr name="Freeform 294" id="294"/>
              <p:cNvSpPr/>
              <p:nvPr/>
            </p:nvSpPr>
            <p:spPr>
              <a:xfrm flipH="false" flipV="false" rot="0">
                <a:off x="0" y="0"/>
                <a:ext cx="297801" cy="32552"/>
              </a:xfrm>
              <a:custGeom>
                <a:avLst/>
                <a:gdLst/>
                <a:ahLst/>
                <a:cxnLst/>
                <a:rect r="r" b="b" t="t" l="l"/>
                <a:pathLst>
                  <a:path h="32552" w="297801">
                    <a:moveTo>
                      <a:pt x="0" y="0"/>
                    </a:moveTo>
                    <a:lnTo>
                      <a:pt x="297801" y="0"/>
                    </a:lnTo>
                    <a:lnTo>
                      <a:pt x="297801" y="32552"/>
                    </a:lnTo>
                    <a:lnTo>
                      <a:pt x="0" y="325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5" id="29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96" id="296"/>
            <p:cNvGrpSpPr/>
            <p:nvPr/>
          </p:nvGrpSpPr>
          <p:grpSpPr>
            <a:xfrm rot="0">
              <a:off x="2001713" y="4425052"/>
              <a:ext cx="225739" cy="27254"/>
              <a:chOff x="0" y="0"/>
              <a:chExt cx="304032" cy="36706"/>
            </a:xfrm>
          </p:grpSpPr>
          <p:sp>
            <p:nvSpPr>
              <p:cNvPr name="Freeform 297" id="297"/>
              <p:cNvSpPr/>
              <p:nvPr/>
            </p:nvSpPr>
            <p:spPr>
              <a:xfrm flipH="false" flipV="false" rot="0">
                <a:off x="0" y="0"/>
                <a:ext cx="304032" cy="36706"/>
              </a:xfrm>
              <a:custGeom>
                <a:avLst/>
                <a:gdLst/>
                <a:ahLst/>
                <a:cxnLst/>
                <a:rect r="r" b="b" t="t" l="l"/>
                <a:pathLst>
                  <a:path h="36706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36706"/>
                    </a:lnTo>
                    <a:lnTo>
                      <a:pt x="0" y="367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8" id="29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99" id="299"/>
            <p:cNvSpPr txBox="true"/>
            <p:nvPr/>
          </p:nvSpPr>
          <p:spPr>
            <a:xfrm rot="0">
              <a:off x="2075297" y="4427317"/>
              <a:ext cx="66946" cy="2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"/>
                </a:lnSpc>
                <a:spcBef>
                  <a:spcPct val="0"/>
                </a:spcBef>
              </a:pPr>
              <a:r>
                <a:rPr lang="en-US" sz="138">
                  <a:solidFill>
                    <a:srgbClr val="000000"/>
                  </a:solidFill>
                  <a:latin typeface="Canva Sans Bold"/>
                </a:rPr>
                <a:t>P</a:t>
              </a:r>
            </a:p>
          </p:txBody>
        </p:sp>
        <p:sp>
          <p:nvSpPr>
            <p:cNvPr name="Freeform 300" id="300"/>
            <p:cNvSpPr/>
            <p:nvPr/>
          </p:nvSpPr>
          <p:spPr>
            <a:xfrm flipH="false" flipV="false" rot="0">
              <a:off x="2472861" y="4696125"/>
              <a:ext cx="229209" cy="165315"/>
            </a:xfrm>
            <a:custGeom>
              <a:avLst/>
              <a:gdLst/>
              <a:ahLst/>
              <a:cxnLst/>
              <a:rect r="r" b="b" t="t" l="l"/>
              <a:pathLst>
                <a:path h="165315" w="229209">
                  <a:moveTo>
                    <a:pt x="0" y="0"/>
                  </a:moveTo>
                  <a:lnTo>
                    <a:pt x="229210" y="0"/>
                  </a:lnTo>
                  <a:lnTo>
                    <a:pt x="229210" y="165315"/>
                  </a:lnTo>
                  <a:lnTo>
                    <a:pt x="0" y="165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301" id="301"/>
            <p:cNvGrpSpPr/>
            <p:nvPr/>
          </p:nvGrpSpPr>
          <p:grpSpPr>
            <a:xfrm rot="0">
              <a:off x="2478586" y="4742749"/>
              <a:ext cx="217759" cy="24078"/>
              <a:chOff x="0" y="0"/>
              <a:chExt cx="389443" cy="43061"/>
            </a:xfrm>
          </p:grpSpPr>
          <p:sp>
            <p:nvSpPr>
              <p:cNvPr name="Freeform 302" id="302"/>
              <p:cNvSpPr/>
              <p:nvPr/>
            </p:nvSpPr>
            <p:spPr>
              <a:xfrm flipH="false" flipV="false" rot="0">
                <a:off x="0" y="0"/>
                <a:ext cx="389443" cy="43061"/>
              </a:xfrm>
              <a:custGeom>
                <a:avLst/>
                <a:gdLst/>
                <a:ahLst/>
                <a:cxnLst/>
                <a:rect r="r" b="b" t="t" l="l"/>
                <a:pathLst>
                  <a:path h="43061" w="389443">
                    <a:moveTo>
                      <a:pt x="0" y="0"/>
                    </a:moveTo>
                    <a:lnTo>
                      <a:pt x="389443" y="0"/>
                    </a:lnTo>
                    <a:lnTo>
                      <a:pt x="389443" y="43061"/>
                    </a:lnTo>
                    <a:lnTo>
                      <a:pt x="0" y="43061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303" id="303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7485" lIns="7485" bIns="7485" rIns="7485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Freeform 304" id="304"/>
            <p:cNvSpPr/>
            <p:nvPr/>
          </p:nvSpPr>
          <p:spPr>
            <a:xfrm flipH="false" flipV="false" rot="0">
              <a:off x="3351235" y="4262840"/>
              <a:ext cx="1152300" cy="1145951"/>
            </a:xfrm>
            <a:custGeom>
              <a:avLst/>
              <a:gdLst/>
              <a:ahLst/>
              <a:cxnLst/>
              <a:rect r="r" b="b" t="t" l="l"/>
              <a:pathLst>
                <a:path h="1145951" w="1152300">
                  <a:moveTo>
                    <a:pt x="0" y="0"/>
                  </a:moveTo>
                  <a:lnTo>
                    <a:pt x="1152300" y="0"/>
                  </a:lnTo>
                  <a:lnTo>
                    <a:pt x="1152300" y="1145951"/>
                  </a:lnTo>
                  <a:lnTo>
                    <a:pt x="0" y="1145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305" id="305"/>
            <p:cNvGrpSpPr/>
            <p:nvPr/>
          </p:nvGrpSpPr>
          <p:grpSpPr>
            <a:xfrm rot="0">
              <a:off x="3547883" y="4698697"/>
              <a:ext cx="225739" cy="156794"/>
              <a:chOff x="0" y="0"/>
              <a:chExt cx="304032" cy="211175"/>
            </a:xfrm>
          </p:grpSpPr>
          <p:sp>
            <p:nvSpPr>
              <p:cNvPr name="Freeform 306" id="306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7" id="30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08" id="308"/>
            <p:cNvGrpSpPr/>
            <p:nvPr/>
          </p:nvGrpSpPr>
          <p:grpSpPr>
            <a:xfrm rot="0">
              <a:off x="3782745" y="4698697"/>
              <a:ext cx="225739" cy="156794"/>
              <a:chOff x="0" y="0"/>
              <a:chExt cx="304032" cy="211175"/>
            </a:xfrm>
          </p:grpSpPr>
          <p:sp>
            <p:nvSpPr>
              <p:cNvPr name="Freeform 309" id="309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0" id="31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11" id="311"/>
            <p:cNvGrpSpPr/>
            <p:nvPr/>
          </p:nvGrpSpPr>
          <p:grpSpPr>
            <a:xfrm rot="0">
              <a:off x="4019463" y="4527204"/>
              <a:ext cx="225739" cy="156794"/>
              <a:chOff x="0" y="0"/>
              <a:chExt cx="304032" cy="211175"/>
            </a:xfrm>
          </p:grpSpPr>
          <p:sp>
            <p:nvSpPr>
              <p:cNvPr name="Freeform 312" id="312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3" id="31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14" id="314"/>
            <p:cNvGrpSpPr/>
            <p:nvPr/>
          </p:nvGrpSpPr>
          <p:grpSpPr>
            <a:xfrm rot="0">
              <a:off x="4019463" y="4356027"/>
              <a:ext cx="225739" cy="156794"/>
              <a:chOff x="0" y="0"/>
              <a:chExt cx="304032" cy="211175"/>
            </a:xfrm>
          </p:grpSpPr>
          <p:sp>
            <p:nvSpPr>
              <p:cNvPr name="Freeform 315" id="315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6" id="31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17" id="317"/>
            <p:cNvGrpSpPr/>
            <p:nvPr/>
          </p:nvGrpSpPr>
          <p:grpSpPr>
            <a:xfrm rot="0">
              <a:off x="4253869" y="4356027"/>
              <a:ext cx="225739" cy="156794"/>
              <a:chOff x="0" y="0"/>
              <a:chExt cx="304032" cy="211175"/>
            </a:xfrm>
          </p:grpSpPr>
          <p:sp>
            <p:nvSpPr>
              <p:cNvPr name="Freeform 318" id="318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9" id="31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20" id="320"/>
            <p:cNvGrpSpPr/>
            <p:nvPr/>
          </p:nvGrpSpPr>
          <p:grpSpPr>
            <a:xfrm rot="0">
              <a:off x="3547883" y="4527204"/>
              <a:ext cx="225739" cy="156794"/>
              <a:chOff x="0" y="0"/>
              <a:chExt cx="304032" cy="211175"/>
            </a:xfrm>
          </p:grpSpPr>
          <p:sp>
            <p:nvSpPr>
              <p:cNvPr name="Freeform 321" id="321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2" id="32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23" id="323"/>
            <p:cNvGrpSpPr/>
            <p:nvPr/>
          </p:nvGrpSpPr>
          <p:grpSpPr>
            <a:xfrm rot="0">
              <a:off x="3782745" y="5041194"/>
              <a:ext cx="225739" cy="156794"/>
              <a:chOff x="0" y="0"/>
              <a:chExt cx="304032" cy="211175"/>
            </a:xfrm>
          </p:grpSpPr>
          <p:sp>
            <p:nvSpPr>
              <p:cNvPr name="Freeform 324" id="324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5" id="32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26" id="326"/>
            <p:cNvGrpSpPr/>
            <p:nvPr/>
          </p:nvGrpSpPr>
          <p:grpSpPr>
            <a:xfrm rot="0">
              <a:off x="4019463" y="5041194"/>
              <a:ext cx="225739" cy="156794"/>
              <a:chOff x="0" y="0"/>
              <a:chExt cx="304032" cy="211175"/>
            </a:xfrm>
          </p:grpSpPr>
          <p:sp>
            <p:nvSpPr>
              <p:cNvPr name="Freeform 327" id="327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8" id="32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29" id="329"/>
            <p:cNvGrpSpPr/>
            <p:nvPr/>
          </p:nvGrpSpPr>
          <p:grpSpPr>
            <a:xfrm rot="0">
              <a:off x="3547883" y="4870698"/>
              <a:ext cx="225739" cy="156794"/>
              <a:chOff x="0" y="0"/>
              <a:chExt cx="304032" cy="211175"/>
            </a:xfrm>
          </p:grpSpPr>
          <p:sp>
            <p:nvSpPr>
              <p:cNvPr name="Freeform 330" id="330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1" id="33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32" id="332"/>
            <p:cNvGrpSpPr/>
            <p:nvPr/>
          </p:nvGrpSpPr>
          <p:grpSpPr>
            <a:xfrm rot="0">
              <a:off x="4259967" y="5081290"/>
              <a:ext cx="221113" cy="24170"/>
              <a:chOff x="0" y="0"/>
              <a:chExt cx="297801" cy="32552"/>
            </a:xfrm>
          </p:grpSpPr>
          <p:sp>
            <p:nvSpPr>
              <p:cNvPr name="Freeform 333" id="333"/>
              <p:cNvSpPr/>
              <p:nvPr/>
            </p:nvSpPr>
            <p:spPr>
              <a:xfrm flipH="false" flipV="false" rot="0">
                <a:off x="0" y="0"/>
                <a:ext cx="297801" cy="32552"/>
              </a:xfrm>
              <a:custGeom>
                <a:avLst/>
                <a:gdLst/>
                <a:ahLst/>
                <a:cxnLst/>
                <a:rect r="r" b="b" t="t" l="l"/>
                <a:pathLst>
                  <a:path h="32552" w="297801">
                    <a:moveTo>
                      <a:pt x="0" y="0"/>
                    </a:moveTo>
                    <a:lnTo>
                      <a:pt x="297801" y="0"/>
                    </a:lnTo>
                    <a:lnTo>
                      <a:pt x="297801" y="32552"/>
                    </a:lnTo>
                    <a:lnTo>
                      <a:pt x="0" y="325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4" id="33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35" id="335"/>
            <p:cNvGrpSpPr/>
            <p:nvPr/>
          </p:nvGrpSpPr>
          <p:grpSpPr>
            <a:xfrm rot="0">
              <a:off x="3547883" y="4425052"/>
              <a:ext cx="225739" cy="27254"/>
              <a:chOff x="0" y="0"/>
              <a:chExt cx="304032" cy="36706"/>
            </a:xfrm>
          </p:grpSpPr>
          <p:sp>
            <p:nvSpPr>
              <p:cNvPr name="Freeform 336" id="336"/>
              <p:cNvSpPr/>
              <p:nvPr/>
            </p:nvSpPr>
            <p:spPr>
              <a:xfrm flipH="false" flipV="false" rot="0">
                <a:off x="0" y="0"/>
                <a:ext cx="304032" cy="36706"/>
              </a:xfrm>
              <a:custGeom>
                <a:avLst/>
                <a:gdLst/>
                <a:ahLst/>
                <a:cxnLst/>
                <a:rect r="r" b="b" t="t" l="l"/>
                <a:pathLst>
                  <a:path h="36706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36706"/>
                    </a:lnTo>
                    <a:lnTo>
                      <a:pt x="0" y="367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7" id="33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38" id="338"/>
            <p:cNvSpPr txBox="true"/>
            <p:nvPr/>
          </p:nvSpPr>
          <p:spPr>
            <a:xfrm rot="0">
              <a:off x="3621467" y="4427317"/>
              <a:ext cx="66946" cy="2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"/>
                </a:lnSpc>
                <a:spcBef>
                  <a:spcPct val="0"/>
                </a:spcBef>
              </a:pPr>
              <a:r>
                <a:rPr lang="en-US" sz="138">
                  <a:solidFill>
                    <a:srgbClr val="000000"/>
                  </a:solidFill>
                  <a:latin typeface="Canva Sans Bold"/>
                </a:rPr>
                <a:t>P</a:t>
              </a:r>
            </a:p>
          </p:txBody>
        </p:sp>
        <p:sp>
          <p:nvSpPr>
            <p:cNvPr name="Freeform 339" id="339"/>
            <p:cNvSpPr/>
            <p:nvPr/>
          </p:nvSpPr>
          <p:spPr>
            <a:xfrm flipH="false" flipV="false" rot="0">
              <a:off x="4019031" y="4696125"/>
              <a:ext cx="229209" cy="165315"/>
            </a:xfrm>
            <a:custGeom>
              <a:avLst/>
              <a:gdLst/>
              <a:ahLst/>
              <a:cxnLst/>
              <a:rect r="r" b="b" t="t" l="l"/>
              <a:pathLst>
                <a:path h="165315" w="229209">
                  <a:moveTo>
                    <a:pt x="0" y="0"/>
                  </a:moveTo>
                  <a:lnTo>
                    <a:pt x="229209" y="0"/>
                  </a:lnTo>
                  <a:lnTo>
                    <a:pt x="229209" y="165315"/>
                  </a:lnTo>
                  <a:lnTo>
                    <a:pt x="0" y="165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340" id="340"/>
            <p:cNvGrpSpPr/>
            <p:nvPr/>
          </p:nvGrpSpPr>
          <p:grpSpPr>
            <a:xfrm rot="0">
              <a:off x="4024756" y="4742749"/>
              <a:ext cx="217759" cy="24078"/>
              <a:chOff x="0" y="0"/>
              <a:chExt cx="389443" cy="43061"/>
            </a:xfrm>
          </p:grpSpPr>
          <p:sp>
            <p:nvSpPr>
              <p:cNvPr name="Freeform 341" id="341"/>
              <p:cNvSpPr/>
              <p:nvPr/>
            </p:nvSpPr>
            <p:spPr>
              <a:xfrm flipH="false" flipV="false" rot="0">
                <a:off x="0" y="0"/>
                <a:ext cx="389443" cy="43061"/>
              </a:xfrm>
              <a:custGeom>
                <a:avLst/>
                <a:gdLst/>
                <a:ahLst/>
                <a:cxnLst/>
                <a:rect r="r" b="b" t="t" l="l"/>
                <a:pathLst>
                  <a:path h="43061" w="389443">
                    <a:moveTo>
                      <a:pt x="0" y="0"/>
                    </a:moveTo>
                    <a:lnTo>
                      <a:pt x="389443" y="0"/>
                    </a:lnTo>
                    <a:lnTo>
                      <a:pt x="389443" y="43061"/>
                    </a:lnTo>
                    <a:lnTo>
                      <a:pt x="0" y="43061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342" id="342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7485" lIns="7485" bIns="7485" rIns="7485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Freeform 343" id="343"/>
            <p:cNvSpPr/>
            <p:nvPr/>
          </p:nvSpPr>
          <p:spPr>
            <a:xfrm flipH="false" flipV="false" rot="0">
              <a:off x="258896" y="2670194"/>
              <a:ext cx="1152300" cy="1145951"/>
            </a:xfrm>
            <a:custGeom>
              <a:avLst/>
              <a:gdLst/>
              <a:ahLst/>
              <a:cxnLst/>
              <a:rect r="r" b="b" t="t" l="l"/>
              <a:pathLst>
                <a:path h="1145951" w="1152300">
                  <a:moveTo>
                    <a:pt x="0" y="0"/>
                  </a:moveTo>
                  <a:lnTo>
                    <a:pt x="1152300" y="0"/>
                  </a:lnTo>
                  <a:lnTo>
                    <a:pt x="1152300" y="1145950"/>
                  </a:lnTo>
                  <a:lnTo>
                    <a:pt x="0" y="1145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344" id="344"/>
            <p:cNvGrpSpPr/>
            <p:nvPr/>
          </p:nvGrpSpPr>
          <p:grpSpPr>
            <a:xfrm rot="0">
              <a:off x="455543" y="3106051"/>
              <a:ext cx="225739" cy="156794"/>
              <a:chOff x="0" y="0"/>
              <a:chExt cx="304032" cy="211175"/>
            </a:xfrm>
          </p:grpSpPr>
          <p:sp>
            <p:nvSpPr>
              <p:cNvPr name="Freeform 345" id="345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46" id="34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47" id="347"/>
            <p:cNvGrpSpPr/>
            <p:nvPr/>
          </p:nvGrpSpPr>
          <p:grpSpPr>
            <a:xfrm rot="0">
              <a:off x="690405" y="3106051"/>
              <a:ext cx="225739" cy="156794"/>
              <a:chOff x="0" y="0"/>
              <a:chExt cx="304032" cy="211175"/>
            </a:xfrm>
          </p:grpSpPr>
          <p:sp>
            <p:nvSpPr>
              <p:cNvPr name="Freeform 348" id="348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49" id="34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50" id="350"/>
            <p:cNvGrpSpPr/>
            <p:nvPr/>
          </p:nvGrpSpPr>
          <p:grpSpPr>
            <a:xfrm rot="0">
              <a:off x="927124" y="2934558"/>
              <a:ext cx="225739" cy="156794"/>
              <a:chOff x="0" y="0"/>
              <a:chExt cx="304032" cy="211175"/>
            </a:xfrm>
          </p:grpSpPr>
          <p:sp>
            <p:nvSpPr>
              <p:cNvPr name="Freeform 351" id="351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2" id="35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53" id="353"/>
            <p:cNvGrpSpPr/>
            <p:nvPr/>
          </p:nvGrpSpPr>
          <p:grpSpPr>
            <a:xfrm rot="0">
              <a:off x="927124" y="2763380"/>
              <a:ext cx="225739" cy="156794"/>
              <a:chOff x="0" y="0"/>
              <a:chExt cx="304032" cy="211175"/>
            </a:xfrm>
          </p:grpSpPr>
          <p:sp>
            <p:nvSpPr>
              <p:cNvPr name="Freeform 354" id="354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5" id="35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56" id="356"/>
            <p:cNvGrpSpPr/>
            <p:nvPr/>
          </p:nvGrpSpPr>
          <p:grpSpPr>
            <a:xfrm rot="0">
              <a:off x="1161530" y="2763380"/>
              <a:ext cx="225739" cy="156794"/>
              <a:chOff x="0" y="0"/>
              <a:chExt cx="304032" cy="211175"/>
            </a:xfrm>
          </p:grpSpPr>
          <p:sp>
            <p:nvSpPr>
              <p:cNvPr name="Freeform 357" id="357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8" id="35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59" id="359"/>
            <p:cNvGrpSpPr/>
            <p:nvPr/>
          </p:nvGrpSpPr>
          <p:grpSpPr>
            <a:xfrm rot="0">
              <a:off x="455543" y="2934558"/>
              <a:ext cx="225739" cy="156794"/>
              <a:chOff x="0" y="0"/>
              <a:chExt cx="304032" cy="211175"/>
            </a:xfrm>
          </p:grpSpPr>
          <p:sp>
            <p:nvSpPr>
              <p:cNvPr name="Freeform 360" id="360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1" id="36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62" id="362"/>
            <p:cNvGrpSpPr/>
            <p:nvPr/>
          </p:nvGrpSpPr>
          <p:grpSpPr>
            <a:xfrm rot="0">
              <a:off x="690405" y="3448548"/>
              <a:ext cx="225739" cy="156794"/>
              <a:chOff x="0" y="0"/>
              <a:chExt cx="304032" cy="211175"/>
            </a:xfrm>
          </p:grpSpPr>
          <p:sp>
            <p:nvSpPr>
              <p:cNvPr name="Freeform 363" id="363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4" id="36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65" id="365"/>
            <p:cNvGrpSpPr/>
            <p:nvPr/>
          </p:nvGrpSpPr>
          <p:grpSpPr>
            <a:xfrm rot="0">
              <a:off x="927124" y="3448548"/>
              <a:ext cx="225739" cy="156794"/>
              <a:chOff x="0" y="0"/>
              <a:chExt cx="304032" cy="211175"/>
            </a:xfrm>
          </p:grpSpPr>
          <p:sp>
            <p:nvSpPr>
              <p:cNvPr name="Freeform 366" id="366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7" id="36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68" id="368"/>
            <p:cNvGrpSpPr/>
            <p:nvPr/>
          </p:nvGrpSpPr>
          <p:grpSpPr>
            <a:xfrm rot="0">
              <a:off x="455543" y="3278051"/>
              <a:ext cx="225739" cy="156794"/>
              <a:chOff x="0" y="0"/>
              <a:chExt cx="304032" cy="211175"/>
            </a:xfrm>
          </p:grpSpPr>
          <p:sp>
            <p:nvSpPr>
              <p:cNvPr name="Freeform 369" id="369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0" id="37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71" id="371"/>
            <p:cNvGrpSpPr/>
            <p:nvPr/>
          </p:nvGrpSpPr>
          <p:grpSpPr>
            <a:xfrm rot="0">
              <a:off x="1167628" y="3488643"/>
              <a:ext cx="221113" cy="24170"/>
              <a:chOff x="0" y="0"/>
              <a:chExt cx="297801" cy="32552"/>
            </a:xfrm>
          </p:grpSpPr>
          <p:sp>
            <p:nvSpPr>
              <p:cNvPr name="Freeform 372" id="372"/>
              <p:cNvSpPr/>
              <p:nvPr/>
            </p:nvSpPr>
            <p:spPr>
              <a:xfrm flipH="false" flipV="false" rot="0">
                <a:off x="0" y="0"/>
                <a:ext cx="297801" cy="32552"/>
              </a:xfrm>
              <a:custGeom>
                <a:avLst/>
                <a:gdLst/>
                <a:ahLst/>
                <a:cxnLst/>
                <a:rect r="r" b="b" t="t" l="l"/>
                <a:pathLst>
                  <a:path h="32552" w="297801">
                    <a:moveTo>
                      <a:pt x="0" y="0"/>
                    </a:moveTo>
                    <a:lnTo>
                      <a:pt x="297801" y="0"/>
                    </a:lnTo>
                    <a:lnTo>
                      <a:pt x="297801" y="32552"/>
                    </a:lnTo>
                    <a:lnTo>
                      <a:pt x="0" y="325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3" id="37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74" id="374"/>
            <p:cNvGrpSpPr/>
            <p:nvPr/>
          </p:nvGrpSpPr>
          <p:grpSpPr>
            <a:xfrm rot="0">
              <a:off x="455543" y="2832405"/>
              <a:ext cx="225739" cy="27254"/>
              <a:chOff x="0" y="0"/>
              <a:chExt cx="304032" cy="36706"/>
            </a:xfrm>
          </p:grpSpPr>
          <p:sp>
            <p:nvSpPr>
              <p:cNvPr name="Freeform 375" id="375"/>
              <p:cNvSpPr/>
              <p:nvPr/>
            </p:nvSpPr>
            <p:spPr>
              <a:xfrm flipH="false" flipV="false" rot="0">
                <a:off x="0" y="0"/>
                <a:ext cx="304032" cy="36706"/>
              </a:xfrm>
              <a:custGeom>
                <a:avLst/>
                <a:gdLst/>
                <a:ahLst/>
                <a:cxnLst/>
                <a:rect r="r" b="b" t="t" l="l"/>
                <a:pathLst>
                  <a:path h="36706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36706"/>
                    </a:lnTo>
                    <a:lnTo>
                      <a:pt x="0" y="367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6" id="37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77" id="377"/>
            <p:cNvSpPr txBox="true"/>
            <p:nvPr/>
          </p:nvSpPr>
          <p:spPr>
            <a:xfrm rot="0">
              <a:off x="529128" y="2834670"/>
              <a:ext cx="66946" cy="2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"/>
                </a:lnSpc>
                <a:spcBef>
                  <a:spcPct val="0"/>
                </a:spcBef>
              </a:pPr>
              <a:r>
                <a:rPr lang="en-US" sz="138">
                  <a:solidFill>
                    <a:srgbClr val="000000"/>
                  </a:solidFill>
                  <a:latin typeface="Canva Sans Bold"/>
                </a:rPr>
                <a:t>P</a:t>
              </a:r>
            </a:p>
          </p:txBody>
        </p:sp>
        <p:sp>
          <p:nvSpPr>
            <p:cNvPr name="Freeform 378" id="378"/>
            <p:cNvSpPr/>
            <p:nvPr/>
          </p:nvSpPr>
          <p:spPr>
            <a:xfrm flipH="false" flipV="false" rot="0">
              <a:off x="926692" y="3103479"/>
              <a:ext cx="229209" cy="165315"/>
            </a:xfrm>
            <a:custGeom>
              <a:avLst/>
              <a:gdLst/>
              <a:ahLst/>
              <a:cxnLst/>
              <a:rect r="r" b="b" t="t" l="l"/>
              <a:pathLst>
                <a:path h="165315" w="229209">
                  <a:moveTo>
                    <a:pt x="0" y="0"/>
                  </a:moveTo>
                  <a:lnTo>
                    <a:pt x="229209" y="0"/>
                  </a:lnTo>
                  <a:lnTo>
                    <a:pt x="229209" y="165314"/>
                  </a:lnTo>
                  <a:lnTo>
                    <a:pt x="0" y="165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379" id="379"/>
            <p:cNvGrpSpPr/>
            <p:nvPr/>
          </p:nvGrpSpPr>
          <p:grpSpPr>
            <a:xfrm rot="0">
              <a:off x="932417" y="3150103"/>
              <a:ext cx="217759" cy="24078"/>
              <a:chOff x="0" y="0"/>
              <a:chExt cx="389443" cy="43061"/>
            </a:xfrm>
          </p:grpSpPr>
          <p:sp>
            <p:nvSpPr>
              <p:cNvPr name="Freeform 380" id="380"/>
              <p:cNvSpPr/>
              <p:nvPr/>
            </p:nvSpPr>
            <p:spPr>
              <a:xfrm flipH="false" flipV="false" rot="0">
                <a:off x="0" y="0"/>
                <a:ext cx="389443" cy="43061"/>
              </a:xfrm>
              <a:custGeom>
                <a:avLst/>
                <a:gdLst/>
                <a:ahLst/>
                <a:cxnLst/>
                <a:rect r="r" b="b" t="t" l="l"/>
                <a:pathLst>
                  <a:path h="43061" w="389443">
                    <a:moveTo>
                      <a:pt x="0" y="0"/>
                    </a:moveTo>
                    <a:lnTo>
                      <a:pt x="389443" y="0"/>
                    </a:lnTo>
                    <a:lnTo>
                      <a:pt x="389443" y="43061"/>
                    </a:lnTo>
                    <a:lnTo>
                      <a:pt x="0" y="43061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381" id="381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7485" lIns="7485" bIns="7485" rIns="7485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Freeform 382" id="382"/>
            <p:cNvSpPr/>
            <p:nvPr/>
          </p:nvSpPr>
          <p:spPr>
            <a:xfrm flipH="false" flipV="false" rot="0">
              <a:off x="1805066" y="2670194"/>
              <a:ext cx="1152300" cy="1145951"/>
            </a:xfrm>
            <a:custGeom>
              <a:avLst/>
              <a:gdLst/>
              <a:ahLst/>
              <a:cxnLst/>
              <a:rect r="r" b="b" t="t" l="l"/>
              <a:pathLst>
                <a:path h="1145951" w="1152300">
                  <a:moveTo>
                    <a:pt x="0" y="0"/>
                  </a:moveTo>
                  <a:lnTo>
                    <a:pt x="1152299" y="0"/>
                  </a:lnTo>
                  <a:lnTo>
                    <a:pt x="1152299" y="1145950"/>
                  </a:lnTo>
                  <a:lnTo>
                    <a:pt x="0" y="1145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383" id="383"/>
            <p:cNvGrpSpPr/>
            <p:nvPr/>
          </p:nvGrpSpPr>
          <p:grpSpPr>
            <a:xfrm rot="0">
              <a:off x="2001713" y="3106051"/>
              <a:ext cx="225739" cy="156794"/>
              <a:chOff x="0" y="0"/>
              <a:chExt cx="304032" cy="211175"/>
            </a:xfrm>
          </p:grpSpPr>
          <p:sp>
            <p:nvSpPr>
              <p:cNvPr name="Freeform 384" id="384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5" id="38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86" id="386"/>
            <p:cNvGrpSpPr/>
            <p:nvPr/>
          </p:nvGrpSpPr>
          <p:grpSpPr>
            <a:xfrm rot="0">
              <a:off x="2236575" y="3106051"/>
              <a:ext cx="225739" cy="156794"/>
              <a:chOff x="0" y="0"/>
              <a:chExt cx="304032" cy="211175"/>
            </a:xfrm>
          </p:grpSpPr>
          <p:sp>
            <p:nvSpPr>
              <p:cNvPr name="Freeform 387" id="387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8" id="38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89" id="389"/>
            <p:cNvGrpSpPr/>
            <p:nvPr/>
          </p:nvGrpSpPr>
          <p:grpSpPr>
            <a:xfrm rot="0">
              <a:off x="2473294" y="2934558"/>
              <a:ext cx="225739" cy="156794"/>
              <a:chOff x="0" y="0"/>
              <a:chExt cx="304032" cy="211175"/>
            </a:xfrm>
          </p:grpSpPr>
          <p:sp>
            <p:nvSpPr>
              <p:cNvPr name="Freeform 390" id="390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91" id="39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92" id="392"/>
            <p:cNvGrpSpPr/>
            <p:nvPr/>
          </p:nvGrpSpPr>
          <p:grpSpPr>
            <a:xfrm rot="0">
              <a:off x="2473294" y="2763380"/>
              <a:ext cx="225739" cy="156794"/>
              <a:chOff x="0" y="0"/>
              <a:chExt cx="304032" cy="211175"/>
            </a:xfrm>
          </p:grpSpPr>
          <p:sp>
            <p:nvSpPr>
              <p:cNvPr name="Freeform 393" id="393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94" id="39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95" id="395"/>
            <p:cNvGrpSpPr/>
            <p:nvPr/>
          </p:nvGrpSpPr>
          <p:grpSpPr>
            <a:xfrm rot="0">
              <a:off x="2707699" y="2763380"/>
              <a:ext cx="225739" cy="156794"/>
              <a:chOff x="0" y="0"/>
              <a:chExt cx="304032" cy="211175"/>
            </a:xfrm>
          </p:grpSpPr>
          <p:sp>
            <p:nvSpPr>
              <p:cNvPr name="Freeform 396" id="396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97" id="39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98" id="398"/>
            <p:cNvGrpSpPr/>
            <p:nvPr/>
          </p:nvGrpSpPr>
          <p:grpSpPr>
            <a:xfrm rot="0">
              <a:off x="2001713" y="2934558"/>
              <a:ext cx="225739" cy="156794"/>
              <a:chOff x="0" y="0"/>
              <a:chExt cx="304032" cy="211175"/>
            </a:xfrm>
          </p:grpSpPr>
          <p:sp>
            <p:nvSpPr>
              <p:cNvPr name="Freeform 399" id="399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0" id="40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01" id="401"/>
            <p:cNvGrpSpPr/>
            <p:nvPr/>
          </p:nvGrpSpPr>
          <p:grpSpPr>
            <a:xfrm rot="0">
              <a:off x="2236575" y="3448548"/>
              <a:ext cx="225739" cy="156794"/>
              <a:chOff x="0" y="0"/>
              <a:chExt cx="304032" cy="211175"/>
            </a:xfrm>
          </p:grpSpPr>
          <p:sp>
            <p:nvSpPr>
              <p:cNvPr name="Freeform 402" id="402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3" id="40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04" id="404"/>
            <p:cNvGrpSpPr/>
            <p:nvPr/>
          </p:nvGrpSpPr>
          <p:grpSpPr>
            <a:xfrm rot="0">
              <a:off x="2473294" y="3448548"/>
              <a:ext cx="225739" cy="156794"/>
              <a:chOff x="0" y="0"/>
              <a:chExt cx="304032" cy="211175"/>
            </a:xfrm>
          </p:grpSpPr>
          <p:sp>
            <p:nvSpPr>
              <p:cNvPr name="Freeform 405" id="405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6" id="40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07" id="407"/>
            <p:cNvGrpSpPr/>
            <p:nvPr/>
          </p:nvGrpSpPr>
          <p:grpSpPr>
            <a:xfrm rot="0">
              <a:off x="2001713" y="3278051"/>
              <a:ext cx="225739" cy="156794"/>
              <a:chOff x="0" y="0"/>
              <a:chExt cx="304032" cy="211175"/>
            </a:xfrm>
          </p:grpSpPr>
          <p:sp>
            <p:nvSpPr>
              <p:cNvPr name="Freeform 408" id="408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9" id="40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10" id="410"/>
            <p:cNvGrpSpPr/>
            <p:nvPr/>
          </p:nvGrpSpPr>
          <p:grpSpPr>
            <a:xfrm rot="0">
              <a:off x="2713797" y="3488643"/>
              <a:ext cx="221113" cy="24170"/>
              <a:chOff x="0" y="0"/>
              <a:chExt cx="297801" cy="32552"/>
            </a:xfrm>
          </p:grpSpPr>
          <p:sp>
            <p:nvSpPr>
              <p:cNvPr name="Freeform 411" id="411"/>
              <p:cNvSpPr/>
              <p:nvPr/>
            </p:nvSpPr>
            <p:spPr>
              <a:xfrm flipH="false" flipV="false" rot="0">
                <a:off x="0" y="0"/>
                <a:ext cx="297801" cy="32552"/>
              </a:xfrm>
              <a:custGeom>
                <a:avLst/>
                <a:gdLst/>
                <a:ahLst/>
                <a:cxnLst/>
                <a:rect r="r" b="b" t="t" l="l"/>
                <a:pathLst>
                  <a:path h="32552" w="297801">
                    <a:moveTo>
                      <a:pt x="0" y="0"/>
                    </a:moveTo>
                    <a:lnTo>
                      <a:pt x="297801" y="0"/>
                    </a:lnTo>
                    <a:lnTo>
                      <a:pt x="297801" y="32552"/>
                    </a:lnTo>
                    <a:lnTo>
                      <a:pt x="0" y="325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2" id="41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13" id="413"/>
            <p:cNvGrpSpPr/>
            <p:nvPr/>
          </p:nvGrpSpPr>
          <p:grpSpPr>
            <a:xfrm rot="0">
              <a:off x="2001713" y="2832405"/>
              <a:ext cx="225739" cy="27254"/>
              <a:chOff x="0" y="0"/>
              <a:chExt cx="304032" cy="36706"/>
            </a:xfrm>
          </p:grpSpPr>
          <p:sp>
            <p:nvSpPr>
              <p:cNvPr name="Freeform 414" id="414"/>
              <p:cNvSpPr/>
              <p:nvPr/>
            </p:nvSpPr>
            <p:spPr>
              <a:xfrm flipH="false" flipV="false" rot="0">
                <a:off x="0" y="0"/>
                <a:ext cx="304032" cy="36706"/>
              </a:xfrm>
              <a:custGeom>
                <a:avLst/>
                <a:gdLst/>
                <a:ahLst/>
                <a:cxnLst/>
                <a:rect r="r" b="b" t="t" l="l"/>
                <a:pathLst>
                  <a:path h="36706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36706"/>
                    </a:lnTo>
                    <a:lnTo>
                      <a:pt x="0" y="367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5" id="41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16" id="416"/>
            <p:cNvSpPr txBox="true"/>
            <p:nvPr/>
          </p:nvSpPr>
          <p:spPr>
            <a:xfrm rot="0">
              <a:off x="2075297" y="2834670"/>
              <a:ext cx="66946" cy="2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"/>
                </a:lnSpc>
                <a:spcBef>
                  <a:spcPct val="0"/>
                </a:spcBef>
              </a:pPr>
              <a:r>
                <a:rPr lang="en-US" sz="138">
                  <a:solidFill>
                    <a:srgbClr val="000000"/>
                  </a:solidFill>
                  <a:latin typeface="Canva Sans Bold"/>
                </a:rPr>
                <a:t>P</a:t>
              </a:r>
            </a:p>
          </p:txBody>
        </p:sp>
        <p:sp>
          <p:nvSpPr>
            <p:cNvPr name="Freeform 417" id="417"/>
            <p:cNvSpPr/>
            <p:nvPr/>
          </p:nvSpPr>
          <p:spPr>
            <a:xfrm flipH="false" flipV="false" rot="0">
              <a:off x="2472861" y="3103479"/>
              <a:ext cx="229209" cy="165315"/>
            </a:xfrm>
            <a:custGeom>
              <a:avLst/>
              <a:gdLst/>
              <a:ahLst/>
              <a:cxnLst/>
              <a:rect r="r" b="b" t="t" l="l"/>
              <a:pathLst>
                <a:path h="165315" w="229209">
                  <a:moveTo>
                    <a:pt x="0" y="0"/>
                  </a:moveTo>
                  <a:lnTo>
                    <a:pt x="229210" y="0"/>
                  </a:lnTo>
                  <a:lnTo>
                    <a:pt x="229210" y="165314"/>
                  </a:lnTo>
                  <a:lnTo>
                    <a:pt x="0" y="165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418" id="418"/>
            <p:cNvGrpSpPr/>
            <p:nvPr/>
          </p:nvGrpSpPr>
          <p:grpSpPr>
            <a:xfrm rot="0">
              <a:off x="2478586" y="3150103"/>
              <a:ext cx="217759" cy="24078"/>
              <a:chOff x="0" y="0"/>
              <a:chExt cx="389443" cy="43061"/>
            </a:xfrm>
          </p:grpSpPr>
          <p:sp>
            <p:nvSpPr>
              <p:cNvPr name="Freeform 419" id="419"/>
              <p:cNvSpPr/>
              <p:nvPr/>
            </p:nvSpPr>
            <p:spPr>
              <a:xfrm flipH="false" flipV="false" rot="0">
                <a:off x="0" y="0"/>
                <a:ext cx="389443" cy="43061"/>
              </a:xfrm>
              <a:custGeom>
                <a:avLst/>
                <a:gdLst/>
                <a:ahLst/>
                <a:cxnLst/>
                <a:rect r="r" b="b" t="t" l="l"/>
                <a:pathLst>
                  <a:path h="43061" w="389443">
                    <a:moveTo>
                      <a:pt x="0" y="0"/>
                    </a:moveTo>
                    <a:lnTo>
                      <a:pt x="389443" y="0"/>
                    </a:lnTo>
                    <a:lnTo>
                      <a:pt x="389443" y="43061"/>
                    </a:lnTo>
                    <a:lnTo>
                      <a:pt x="0" y="43061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420" id="420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7485" lIns="7485" bIns="7485" rIns="7485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Freeform 421" id="421"/>
            <p:cNvSpPr/>
            <p:nvPr/>
          </p:nvSpPr>
          <p:spPr>
            <a:xfrm flipH="false" flipV="false" rot="0">
              <a:off x="3351235" y="2670194"/>
              <a:ext cx="1152300" cy="1145951"/>
            </a:xfrm>
            <a:custGeom>
              <a:avLst/>
              <a:gdLst/>
              <a:ahLst/>
              <a:cxnLst/>
              <a:rect r="r" b="b" t="t" l="l"/>
              <a:pathLst>
                <a:path h="1145951" w="1152300">
                  <a:moveTo>
                    <a:pt x="0" y="0"/>
                  </a:moveTo>
                  <a:lnTo>
                    <a:pt x="1152300" y="0"/>
                  </a:lnTo>
                  <a:lnTo>
                    <a:pt x="1152300" y="1145950"/>
                  </a:lnTo>
                  <a:lnTo>
                    <a:pt x="0" y="1145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422" id="422"/>
            <p:cNvGrpSpPr/>
            <p:nvPr/>
          </p:nvGrpSpPr>
          <p:grpSpPr>
            <a:xfrm rot="0">
              <a:off x="3547883" y="3106051"/>
              <a:ext cx="225739" cy="156794"/>
              <a:chOff x="0" y="0"/>
              <a:chExt cx="304032" cy="211175"/>
            </a:xfrm>
          </p:grpSpPr>
          <p:sp>
            <p:nvSpPr>
              <p:cNvPr name="Freeform 423" id="423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24" id="42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25" id="425"/>
            <p:cNvGrpSpPr/>
            <p:nvPr/>
          </p:nvGrpSpPr>
          <p:grpSpPr>
            <a:xfrm rot="0">
              <a:off x="3782745" y="3106051"/>
              <a:ext cx="225739" cy="156794"/>
              <a:chOff x="0" y="0"/>
              <a:chExt cx="304032" cy="211175"/>
            </a:xfrm>
          </p:grpSpPr>
          <p:sp>
            <p:nvSpPr>
              <p:cNvPr name="Freeform 426" id="426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27" id="42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28" id="428"/>
            <p:cNvGrpSpPr/>
            <p:nvPr/>
          </p:nvGrpSpPr>
          <p:grpSpPr>
            <a:xfrm rot="0">
              <a:off x="4019463" y="2934558"/>
              <a:ext cx="225739" cy="156794"/>
              <a:chOff x="0" y="0"/>
              <a:chExt cx="304032" cy="211175"/>
            </a:xfrm>
          </p:grpSpPr>
          <p:sp>
            <p:nvSpPr>
              <p:cNvPr name="Freeform 429" id="429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30" id="43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31" id="431"/>
            <p:cNvGrpSpPr/>
            <p:nvPr/>
          </p:nvGrpSpPr>
          <p:grpSpPr>
            <a:xfrm rot="0">
              <a:off x="4019463" y="2763380"/>
              <a:ext cx="225739" cy="156794"/>
              <a:chOff x="0" y="0"/>
              <a:chExt cx="304032" cy="211175"/>
            </a:xfrm>
          </p:grpSpPr>
          <p:sp>
            <p:nvSpPr>
              <p:cNvPr name="Freeform 432" id="432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33" id="43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34" id="434"/>
            <p:cNvGrpSpPr/>
            <p:nvPr/>
          </p:nvGrpSpPr>
          <p:grpSpPr>
            <a:xfrm rot="0">
              <a:off x="4253869" y="2763380"/>
              <a:ext cx="225739" cy="156794"/>
              <a:chOff x="0" y="0"/>
              <a:chExt cx="304032" cy="211175"/>
            </a:xfrm>
          </p:grpSpPr>
          <p:sp>
            <p:nvSpPr>
              <p:cNvPr name="Freeform 435" id="435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36" id="43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37" id="437"/>
            <p:cNvGrpSpPr/>
            <p:nvPr/>
          </p:nvGrpSpPr>
          <p:grpSpPr>
            <a:xfrm rot="0">
              <a:off x="3547883" y="2934558"/>
              <a:ext cx="225739" cy="156794"/>
              <a:chOff x="0" y="0"/>
              <a:chExt cx="304032" cy="211175"/>
            </a:xfrm>
          </p:grpSpPr>
          <p:sp>
            <p:nvSpPr>
              <p:cNvPr name="Freeform 438" id="438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39" id="43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40" id="440"/>
            <p:cNvGrpSpPr/>
            <p:nvPr/>
          </p:nvGrpSpPr>
          <p:grpSpPr>
            <a:xfrm rot="0">
              <a:off x="3782745" y="3448548"/>
              <a:ext cx="225739" cy="156794"/>
              <a:chOff x="0" y="0"/>
              <a:chExt cx="304032" cy="211175"/>
            </a:xfrm>
          </p:grpSpPr>
          <p:sp>
            <p:nvSpPr>
              <p:cNvPr name="Freeform 441" id="441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42" id="44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43" id="443"/>
            <p:cNvGrpSpPr/>
            <p:nvPr/>
          </p:nvGrpSpPr>
          <p:grpSpPr>
            <a:xfrm rot="0">
              <a:off x="4019463" y="3448548"/>
              <a:ext cx="225739" cy="156794"/>
              <a:chOff x="0" y="0"/>
              <a:chExt cx="304032" cy="211175"/>
            </a:xfrm>
          </p:grpSpPr>
          <p:sp>
            <p:nvSpPr>
              <p:cNvPr name="Freeform 444" id="444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45" id="44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46" id="446"/>
            <p:cNvGrpSpPr/>
            <p:nvPr/>
          </p:nvGrpSpPr>
          <p:grpSpPr>
            <a:xfrm rot="0">
              <a:off x="3547883" y="3278051"/>
              <a:ext cx="225739" cy="156794"/>
              <a:chOff x="0" y="0"/>
              <a:chExt cx="304032" cy="211175"/>
            </a:xfrm>
          </p:grpSpPr>
          <p:sp>
            <p:nvSpPr>
              <p:cNvPr name="Freeform 447" id="447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48" id="44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49" id="449"/>
            <p:cNvGrpSpPr/>
            <p:nvPr/>
          </p:nvGrpSpPr>
          <p:grpSpPr>
            <a:xfrm rot="0">
              <a:off x="4259967" y="3488643"/>
              <a:ext cx="221113" cy="24170"/>
              <a:chOff x="0" y="0"/>
              <a:chExt cx="297801" cy="32552"/>
            </a:xfrm>
          </p:grpSpPr>
          <p:sp>
            <p:nvSpPr>
              <p:cNvPr name="Freeform 450" id="450"/>
              <p:cNvSpPr/>
              <p:nvPr/>
            </p:nvSpPr>
            <p:spPr>
              <a:xfrm flipH="false" flipV="false" rot="0">
                <a:off x="0" y="0"/>
                <a:ext cx="297801" cy="32552"/>
              </a:xfrm>
              <a:custGeom>
                <a:avLst/>
                <a:gdLst/>
                <a:ahLst/>
                <a:cxnLst/>
                <a:rect r="r" b="b" t="t" l="l"/>
                <a:pathLst>
                  <a:path h="32552" w="297801">
                    <a:moveTo>
                      <a:pt x="0" y="0"/>
                    </a:moveTo>
                    <a:lnTo>
                      <a:pt x="297801" y="0"/>
                    </a:lnTo>
                    <a:lnTo>
                      <a:pt x="297801" y="32552"/>
                    </a:lnTo>
                    <a:lnTo>
                      <a:pt x="0" y="325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51" id="45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52" id="452"/>
            <p:cNvGrpSpPr/>
            <p:nvPr/>
          </p:nvGrpSpPr>
          <p:grpSpPr>
            <a:xfrm rot="0">
              <a:off x="3547883" y="2832405"/>
              <a:ext cx="225739" cy="27254"/>
              <a:chOff x="0" y="0"/>
              <a:chExt cx="304032" cy="36706"/>
            </a:xfrm>
          </p:grpSpPr>
          <p:sp>
            <p:nvSpPr>
              <p:cNvPr name="Freeform 453" id="453"/>
              <p:cNvSpPr/>
              <p:nvPr/>
            </p:nvSpPr>
            <p:spPr>
              <a:xfrm flipH="false" flipV="false" rot="0">
                <a:off x="0" y="0"/>
                <a:ext cx="304032" cy="36706"/>
              </a:xfrm>
              <a:custGeom>
                <a:avLst/>
                <a:gdLst/>
                <a:ahLst/>
                <a:cxnLst/>
                <a:rect r="r" b="b" t="t" l="l"/>
                <a:pathLst>
                  <a:path h="36706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36706"/>
                    </a:lnTo>
                    <a:lnTo>
                      <a:pt x="0" y="367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54" id="45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55" id="455"/>
            <p:cNvSpPr txBox="true"/>
            <p:nvPr/>
          </p:nvSpPr>
          <p:spPr>
            <a:xfrm rot="0">
              <a:off x="3621467" y="2834670"/>
              <a:ext cx="66946" cy="2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"/>
                </a:lnSpc>
                <a:spcBef>
                  <a:spcPct val="0"/>
                </a:spcBef>
              </a:pPr>
              <a:r>
                <a:rPr lang="en-US" sz="138">
                  <a:solidFill>
                    <a:srgbClr val="000000"/>
                  </a:solidFill>
                  <a:latin typeface="Canva Sans Bold"/>
                </a:rPr>
                <a:t>P</a:t>
              </a:r>
            </a:p>
          </p:txBody>
        </p:sp>
        <p:sp>
          <p:nvSpPr>
            <p:cNvPr name="Freeform 456" id="456"/>
            <p:cNvSpPr/>
            <p:nvPr/>
          </p:nvSpPr>
          <p:spPr>
            <a:xfrm flipH="false" flipV="false" rot="0">
              <a:off x="4019031" y="3103479"/>
              <a:ext cx="229209" cy="165315"/>
            </a:xfrm>
            <a:custGeom>
              <a:avLst/>
              <a:gdLst/>
              <a:ahLst/>
              <a:cxnLst/>
              <a:rect r="r" b="b" t="t" l="l"/>
              <a:pathLst>
                <a:path h="165315" w="229209">
                  <a:moveTo>
                    <a:pt x="0" y="0"/>
                  </a:moveTo>
                  <a:lnTo>
                    <a:pt x="229209" y="0"/>
                  </a:lnTo>
                  <a:lnTo>
                    <a:pt x="229209" y="165314"/>
                  </a:lnTo>
                  <a:lnTo>
                    <a:pt x="0" y="165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457" id="457"/>
            <p:cNvGrpSpPr/>
            <p:nvPr/>
          </p:nvGrpSpPr>
          <p:grpSpPr>
            <a:xfrm rot="0">
              <a:off x="4024756" y="3150103"/>
              <a:ext cx="217759" cy="24078"/>
              <a:chOff x="0" y="0"/>
              <a:chExt cx="389443" cy="43061"/>
            </a:xfrm>
          </p:grpSpPr>
          <p:sp>
            <p:nvSpPr>
              <p:cNvPr name="Freeform 458" id="458"/>
              <p:cNvSpPr/>
              <p:nvPr/>
            </p:nvSpPr>
            <p:spPr>
              <a:xfrm flipH="false" flipV="false" rot="0">
                <a:off x="0" y="0"/>
                <a:ext cx="389443" cy="43061"/>
              </a:xfrm>
              <a:custGeom>
                <a:avLst/>
                <a:gdLst/>
                <a:ahLst/>
                <a:cxnLst/>
                <a:rect r="r" b="b" t="t" l="l"/>
                <a:pathLst>
                  <a:path h="43061" w="389443">
                    <a:moveTo>
                      <a:pt x="0" y="0"/>
                    </a:moveTo>
                    <a:lnTo>
                      <a:pt x="389443" y="0"/>
                    </a:lnTo>
                    <a:lnTo>
                      <a:pt x="389443" y="43061"/>
                    </a:lnTo>
                    <a:lnTo>
                      <a:pt x="0" y="43061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459" id="459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7485" lIns="7485" bIns="7485" rIns="7485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TextBox 460" id="460"/>
            <p:cNvSpPr txBox="true"/>
            <p:nvPr/>
          </p:nvSpPr>
          <p:spPr>
            <a:xfrm rot="0">
              <a:off x="371635" y="792720"/>
              <a:ext cx="805004" cy="264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07"/>
                </a:lnSpc>
                <a:spcBef>
                  <a:spcPct val="0"/>
                </a:spcBef>
              </a:pPr>
              <a:r>
                <a:rPr lang="en-US" sz="1219">
                  <a:solidFill>
                    <a:srgbClr val="000000"/>
                  </a:solidFill>
                  <a:latin typeface="Canva Sans"/>
                </a:rPr>
                <a:t>Classe 1</a:t>
              </a:r>
            </a:p>
          </p:txBody>
        </p:sp>
        <p:sp>
          <p:nvSpPr>
            <p:cNvPr name="TextBox 461" id="461"/>
            <p:cNvSpPr txBox="true"/>
            <p:nvPr/>
          </p:nvSpPr>
          <p:spPr>
            <a:xfrm rot="0">
              <a:off x="1916141" y="792720"/>
              <a:ext cx="808331" cy="264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07"/>
                </a:lnSpc>
                <a:spcBef>
                  <a:spcPct val="0"/>
                </a:spcBef>
              </a:pPr>
              <a:r>
                <a:rPr lang="en-US" sz="1219">
                  <a:solidFill>
                    <a:srgbClr val="000000"/>
                  </a:solidFill>
                  <a:latin typeface="Canva Sans"/>
                </a:rPr>
                <a:t>Classe 2</a:t>
              </a:r>
            </a:p>
          </p:txBody>
        </p:sp>
        <p:sp>
          <p:nvSpPr>
            <p:cNvPr name="TextBox 462" id="462"/>
            <p:cNvSpPr txBox="true"/>
            <p:nvPr/>
          </p:nvSpPr>
          <p:spPr>
            <a:xfrm rot="0">
              <a:off x="3458936" y="792720"/>
              <a:ext cx="814836" cy="264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07"/>
                </a:lnSpc>
                <a:spcBef>
                  <a:spcPct val="0"/>
                </a:spcBef>
              </a:pPr>
              <a:r>
                <a:rPr lang="en-US" sz="1219">
                  <a:solidFill>
                    <a:srgbClr val="000000"/>
                  </a:solidFill>
                  <a:latin typeface="Canva Sans"/>
                </a:rPr>
                <a:t>Classe 3</a:t>
              </a:r>
            </a:p>
          </p:txBody>
        </p:sp>
        <p:sp>
          <p:nvSpPr>
            <p:cNvPr name="TextBox 463" id="463"/>
            <p:cNvSpPr txBox="true"/>
            <p:nvPr/>
          </p:nvSpPr>
          <p:spPr>
            <a:xfrm rot="0">
              <a:off x="364148" y="2302579"/>
              <a:ext cx="819978" cy="264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07"/>
                </a:lnSpc>
                <a:spcBef>
                  <a:spcPct val="0"/>
                </a:spcBef>
              </a:pPr>
              <a:r>
                <a:rPr lang="en-US" sz="1219">
                  <a:solidFill>
                    <a:srgbClr val="000000"/>
                  </a:solidFill>
                  <a:latin typeface="Canva Sans"/>
                </a:rPr>
                <a:t>Classe 4</a:t>
              </a:r>
            </a:p>
          </p:txBody>
        </p:sp>
        <p:sp>
          <p:nvSpPr>
            <p:cNvPr name="TextBox 464" id="464"/>
            <p:cNvSpPr txBox="true"/>
            <p:nvPr/>
          </p:nvSpPr>
          <p:spPr>
            <a:xfrm rot="0">
              <a:off x="1911754" y="2302579"/>
              <a:ext cx="817105" cy="264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07"/>
                </a:lnSpc>
                <a:spcBef>
                  <a:spcPct val="0"/>
                </a:spcBef>
              </a:pPr>
              <a:r>
                <a:rPr lang="en-US" sz="1219">
                  <a:solidFill>
                    <a:srgbClr val="000000"/>
                  </a:solidFill>
                  <a:latin typeface="Canva Sans"/>
                </a:rPr>
                <a:t>Classe 5</a:t>
              </a:r>
            </a:p>
          </p:txBody>
        </p:sp>
        <p:sp>
          <p:nvSpPr>
            <p:cNvPr name="TextBox 465" id="465"/>
            <p:cNvSpPr txBox="true"/>
            <p:nvPr/>
          </p:nvSpPr>
          <p:spPr>
            <a:xfrm rot="0">
              <a:off x="3452432" y="2302579"/>
              <a:ext cx="827844" cy="264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07"/>
                </a:lnSpc>
                <a:spcBef>
                  <a:spcPct val="0"/>
                </a:spcBef>
              </a:pPr>
              <a:r>
                <a:rPr lang="en-US" sz="1219">
                  <a:solidFill>
                    <a:srgbClr val="000000"/>
                  </a:solidFill>
                  <a:latin typeface="Canva Sans"/>
                </a:rPr>
                <a:t>Classe 6</a:t>
              </a:r>
            </a:p>
          </p:txBody>
        </p:sp>
        <p:sp>
          <p:nvSpPr>
            <p:cNvPr name="TextBox 466" id="466"/>
            <p:cNvSpPr txBox="true"/>
            <p:nvPr/>
          </p:nvSpPr>
          <p:spPr>
            <a:xfrm rot="0">
              <a:off x="436689" y="3896503"/>
              <a:ext cx="796836" cy="264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07"/>
                </a:lnSpc>
                <a:spcBef>
                  <a:spcPct val="0"/>
                </a:spcBef>
              </a:pPr>
              <a:r>
                <a:rPr lang="en-US" sz="1219">
                  <a:solidFill>
                    <a:srgbClr val="000000"/>
                  </a:solidFill>
                  <a:latin typeface="Canva Sans"/>
                </a:rPr>
                <a:t>Classe 7</a:t>
              </a:r>
            </a:p>
          </p:txBody>
        </p:sp>
        <p:sp>
          <p:nvSpPr>
            <p:cNvPr name="TextBox 467" id="467"/>
            <p:cNvSpPr txBox="true"/>
            <p:nvPr/>
          </p:nvSpPr>
          <p:spPr>
            <a:xfrm rot="0">
              <a:off x="1971363" y="3896503"/>
              <a:ext cx="819827" cy="264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07"/>
                </a:lnSpc>
                <a:spcBef>
                  <a:spcPct val="0"/>
                </a:spcBef>
              </a:pPr>
              <a:r>
                <a:rPr lang="en-US" sz="1219">
                  <a:solidFill>
                    <a:srgbClr val="000000"/>
                  </a:solidFill>
                  <a:latin typeface="Canva Sans"/>
                </a:rPr>
                <a:t>Classe 8</a:t>
              </a:r>
            </a:p>
          </p:txBody>
        </p:sp>
        <p:sp>
          <p:nvSpPr>
            <p:cNvPr name="TextBox 468" id="468"/>
            <p:cNvSpPr txBox="true"/>
            <p:nvPr/>
          </p:nvSpPr>
          <p:spPr>
            <a:xfrm rot="0">
              <a:off x="3513478" y="3896503"/>
              <a:ext cx="827693" cy="264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07"/>
                </a:lnSpc>
                <a:spcBef>
                  <a:spcPct val="0"/>
                </a:spcBef>
              </a:pPr>
              <a:r>
                <a:rPr lang="en-US" sz="1219">
                  <a:solidFill>
                    <a:srgbClr val="000000"/>
                  </a:solidFill>
                  <a:latin typeface="Canva Sans"/>
                </a:rPr>
                <a:t>Classe 9</a:t>
              </a:r>
            </a:p>
          </p:txBody>
        </p:sp>
        <p:sp>
          <p:nvSpPr>
            <p:cNvPr name="TextBox 469" id="469"/>
            <p:cNvSpPr txBox="true"/>
            <p:nvPr/>
          </p:nvSpPr>
          <p:spPr>
            <a:xfrm rot="5400000">
              <a:off x="2319498" y="5331592"/>
              <a:ext cx="591196" cy="817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80"/>
                </a:lnSpc>
                <a:spcBef>
                  <a:spcPct val="0"/>
                </a:spcBef>
              </a:pPr>
              <a:r>
                <a:rPr lang="en-US" sz="3700">
                  <a:solidFill>
                    <a:srgbClr val="000000"/>
                  </a:solidFill>
                  <a:latin typeface="Canva Sans Bold"/>
                </a:rPr>
                <a:t>...</a:t>
              </a:r>
            </a:p>
          </p:txBody>
        </p:sp>
        <p:grpSp>
          <p:nvGrpSpPr>
            <p:cNvPr name="Group 470" id="470"/>
            <p:cNvGrpSpPr/>
            <p:nvPr/>
          </p:nvGrpSpPr>
          <p:grpSpPr>
            <a:xfrm rot="0">
              <a:off x="5060093" y="704037"/>
              <a:ext cx="4762431" cy="5394229"/>
              <a:chOff x="0" y="0"/>
              <a:chExt cx="1983027" cy="2246102"/>
            </a:xfrm>
          </p:grpSpPr>
          <p:sp>
            <p:nvSpPr>
              <p:cNvPr name="Freeform 471" id="471"/>
              <p:cNvSpPr/>
              <p:nvPr/>
            </p:nvSpPr>
            <p:spPr>
              <a:xfrm flipH="false" flipV="false" rot="0">
                <a:off x="0" y="0"/>
                <a:ext cx="1983027" cy="2246102"/>
              </a:xfrm>
              <a:custGeom>
                <a:avLst/>
                <a:gdLst/>
                <a:ahLst/>
                <a:cxnLst/>
                <a:rect r="r" b="b" t="t" l="l"/>
                <a:pathLst>
                  <a:path h="2246102" w="1983027">
                    <a:moveTo>
                      <a:pt x="0" y="0"/>
                    </a:moveTo>
                    <a:lnTo>
                      <a:pt x="1983027" y="0"/>
                    </a:lnTo>
                    <a:lnTo>
                      <a:pt x="1983027" y="2246102"/>
                    </a:lnTo>
                    <a:lnTo>
                      <a:pt x="0" y="2246102"/>
                    </a:lnTo>
                    <a:close/>
                  </a:path>
                </a:pathLst>
              </a:custGeom>
              <a:solidFill>
                <a:srgbClr val="FFF8DC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name="TextBox 472" id="472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32148" lIns="32148" bIns="32148" rIns="32148"/>
              <a:lstStyle/>
              <a:p>
                <a:pPr algn="ctr">
                  <a:lnSpc>
                    <a:spcPts val="1820"/>
                  </a:lnSpc>
                </a:pPr>
              </a:p>
              <a:p>
                <a:pPr algn="ctr">
                  <a:lnSpc>
                    <a:spcPts val="18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473" id="473"/>
            <p:cNvSpPr/>
            <p:nvPr/>
          </p:nvSpPr>
          <p:spPr>
            <a:xfrm flipH="false" flipV="false" rot="0">
              <a:off x="5258080" y="1092718"/>
              <a:ext cx="1152300" cy="1145951"/>
            </a:xfrm>
            <a:custGeom>
              <a:avLst/>
              <a:gdLst/>
              <a:ahLst/>
              <a:cxnLst/>
              <a:rect r="r" b="b" t="t" l="l"/>
              <a:pathLst>
                <a:path h="1145951" w="1152300">
                  <a:moveTo>
                    <a:pt x="0" y="0"/>
                  </a:moveTo>
                  <a:lnTo>
                    <a:pt x="1152299" y="0"/>
                  </a:lnTo>
                  <a:lnTo>
                    <a:pt x="1152299" y="1145951"/>
                  </a:lnTo>
                  <a:lnTo>
                    <a:pt x="0" y="1145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474" id="474"/>
            <p:cNvGrpSpPr/>
            <p:nvPr/>
          </p:nvGrpSpPr>
          <p:grpSpPr>
            <a:xfrm rot="0">
              <a:off x="5454727" y="1528575"/>
              <a:ext cx="225739" cy="156794"/>
              <a:chOff x="0" y="0"/>
              <a:chExt cx="304032" cy="211175"/>
            </a:xfrm>
          </p:grpSpPr>
          <p:sp>
            <p:nvSpPr>
              <p:cNvPr name="Freeform 475" id="475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76" id="47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77" id="477"/>
            <p:cNvGrpSpPr/>
            <p:nvPr/>
          </p:nvGrpSpPr>
          <p:grpSpPr>
            <a:xfrm rot="0">
              <a:off x="5689589" y="1528575"/>
              <a:ext cx="225739" cy="156794"/>
              <a:chOff x="0" y="0"/>
              <a:chExt cx="304032" cy="211175"/>
            </a:xfrm>
          </p:grpSpPr>
          <p:sp>
            <p:nvSpPr>
              <p:cNvPr name="Freeform 478" id="478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79" id="47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80" id="480"/>
            <p:cNvGrpSpPr/>
            <p:nvPr/>
          </p:nvGrpSpPr>
          <p:grpSpPr>
            <a:xfrm rot="0">
              <a:off x="5926308" y="1357083"/>
              <a:ext cx="225739" cy="156794"/>
              <a:chOff x="0" y="0"/>
              <a:chExt cx="304032" cy="211175"/>
            </a:xfrm>
          </p:grpSpPr>
          <p:sp>
            <p:nvSpPr>
              <p:cNvPr name="Freeform 481" id="481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82" id="48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83" id="483"/>
            <p:cNvGrpSpPr/>
            <p:nvPr/>
          </p:nvGrpSpPr>
          <p:grpSpPr>
            <a:xfrm rot="0">
              <a:off x="5926308" y="1185905"/>
              <a:ext cx="225739" cy="156794"/>
              <a:chOff x="0" y="0"/>
              <a:chExt cx="304032" cy="211175"/>
            </a:xfrm>
          </p:grpSpPr>
          <p:sp>
            <p:nvSpPr>
              <p:cNvPr name="Freeform 484" id="484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85" id="48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86" id="486"/>
            <p:cNvGrpSpPr/>
            <p:nvPr/>
          </p:nvGrpSpPr>
          <p:grpSpPr>
            <a:xfrm rot="0">
              <a:off x="6160714" y="1185905"/>
              <a:ext cx="225739" cy="156794"/>
              <a:chOff x="0" y="0"/>
              <a:chExt cx="304032" cy="211175"/>
            </a:xfrm>
          </p:grpSpPr>
          <p:sp>
            <p:nvSpPr>
              <p:cNvPr name="Freeform 487" id="487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88" id="48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89" id="489"/>
            <p:cNvGrpSpPr/>
            <p:nvPr/>
          </p:nvGrpSpPr>
          <p:grpSpPr>
            <a:xfrm rot="0">
              <a:off x="5454727" y="1357083"/>
              <a:ext cx="225739" cy="156794"/>
              <a:chOff x="0" y="0"/>
              <a:chExt cx="304032" cy="211175"/>
            </a:xfrm>
          </p:grpSpPr>
          <p:sp>
            <p:nvSpPr>
              <p:cNvPr name="Freeform 490" id="490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91" id="49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92" id="492"/>
            <p:cNvGrpSpPr/>
            <p:nvPr/>
          </p:nvGrpSpPr>
          <p:grpSpPr>
            <a:xfrm rot="0">
              <a:off x="5689589" y="1871073"/>
              <a:ext cx="225739" cy="156794"/>
              <a:chOff x="0" y="0"/>
              <a:chExt cx="304032" cy="211175"/>
            </a:xfrm>
          </p:grpSpPr>
          <p:sp>
            <p:nvSpPr>
              <p:cNvPr name="Freeform 493" id="493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94" id="49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95" id="495"/>
            <p:cNvGrpSpPr/>
            <p:nvPr/>
          </p:nvGrpSpPr>
          <p:grpSpPr>
            <a:xfrm rot="0">
              <a:off x="5926308" y="1871073"/>
              <a:ext cx="225739" cy="156794"/>
              <a:chOff x="0" y="0"/>
              <a:chExt cx="304032" cy="211175"/>
            </a:xfrm>
          </p:grpSpPr>
          <p:sp>
            <p:nvSpPr>
              <p:cNvPr name="Freeform 496" id="496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97" id="49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98" id="498"/>
            <p:cNvGrpSpPr/>
            <p:nvPr/>
          </p:nvGrpSpPr>
          <p:grpSpPr>
            <a:xfrm rot="0">
              <a:off x="5454727" y="1700576"/>
              <a:ext cx="225739" cy="156794"/>
              <a:chOff x="0" y="0"/>
              <a:chExt cx="304032" cy="211175"/>
            </a:xfrm>
          </p:grpSpPr>
          <p:sp>
            <p:nvSpPr>
              <p:cNvPr name="Freeform 499" id="499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00" id="50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01" id="501"/>
            <p:cNvGrpSpPr/>
            <p:nvPr/>
          </p:nvGrpSpPr>
          <p:grpSpPr>
            <a:xfrm rot="0">
              <a:off x="6166812" y="1911168"/>
              <a:ext cx="221113" cy="24170"/>
              <a:chOff x="0" y="0"/>
              <a:chExt cx="297801" cy="32552"/>
            </a:xfrm>
          </p:grpSpPr>
          <p:sp>
            <p:nvSpPr>
              <p:cNvPr name="Freeform 502" id="502"/>
              <p:cNvSpPr/>
              <p:nvPr/>
            </p:nvSpPr>
            <p:spPr>
              <a:xfrm flipH="false" flipV="false" rot="0">
                <a:off x="0" y="0"/>
                <a:ext cx="297801" cy="32552"/>
              </a:xfrm>
              <a:custGeom>
                <a:avLst/>
                <a:gdLst/>
                <a:ahLst/>
                <a:cxnLst/>
                <a:rect r="r" b="b" t="t" l="l"/>
                <a:pathLst>
                  <a:path h="32552" w="297801">
                    <a:moveTo>
                      <a:pt x="0" y="0"/>
                    </a:moveTo>
                    <a:lnTo>
                      <a:pt x="297801" y="0"/>
                    </a:lnTo>
                    <a:lnTo>
                      <a:pt x="297801" y="32552"/>
                    </a:lnTo>
                    <a:lnTo>
                      <a:pt x="0" y="325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03" id="50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04" id="504"/>
            <p:cNvGrpSpPr/>
            <p:nvPr/>
          </p:nvGrpSpPr>
          <p:grpSpPr>
            <a:xfrm rot="0">
              <a:off x="5454727" y="1254930"/>
              <a:ext cx="225739" cy="27254"/>
              <a:chOff x="0" y="0"/>
              <a:chExt cx="304032" cy="36706"/>
            </a:xfrm>
          </p:grpSpPr>
          <p:sp>
            <p:nvSpPr>
              <p:cNvPr name="Freeform 505" id="505"/>
              <p:cNvSpPr/>
              <p:nvPr/>
            </p:nvSpPr>
            <p:spPr>
              <a:xfrm flipH="false" flipV="false" rot="0">
                <a:off x="0" y="0"/>
                <a:ext cx="304032" cy="36706"/>
              </a:xfrm>
              <a:custGeom>
                <a:avLst/>
                <a:gdLst/>
                <a:ahLst/>
                <a:cxnLst/>
                <a:rect r="r" b="b" t="t" l="l"/>
                <a:pathLst>
                  <a:path h="36706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36706"/>
                    </a:lnTo>
                    <a:lnTo>
                      <a:pt x="0" y="367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06" id="50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07" id="507"/>
            <p:cNvSpPr txBox="true"/>
            <p:nvPr/>
          </p:nvSpPr>
          <p:spPr>
            <a:xfrm rot="0">
              <a:off x="5528311" y="1257195"/>
              <a:ext cx="66946" cy="2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"/>
                </a:lnSpc>
                <a:spcBef>
                  <a:spcPct val="0"/>
                </a:spcBef>
              </a:pPr>
              <a:r>
                <a:rPr lang="en-US" sz="138">
                  <a:solidFill>
                    <a:srgbClr val="000000"/>
                  </a:solidFill>
                  <a:latin typeface="Canva Sans Bold"/>
                </a:rPr>
                <a:t>P</a:t>
              </a:r>
            </a:p>
          </p:txBody>
        </p:sp>
        <p:sp>
          <p:nvSpPr>
            <p:cNvPr name="Freeform 508" id="508"/>
            <p:cNvSpPr/>
            <p:nvPr/>
          </p:nvSpPr>
          <p:spPr>
            <a:xfrm flipH="false" flipV="false" rot="0">
              <a:off x="5925876" y="1526004"/>
              <a:ext cx="229209" cy="165315"/>
            </a:xfrm>
            <a:custGeom>
              <a:avLst/>
              <a:gdLst/>
              <a:ahLst/>
              <a:cxnLst/>
              <a:rect r="r" b="b" t="t" l="l"/>
              <a:pathLst>
                <a:path h="165315" w="229209">
                  <a:moveTo>
                    <a:pt x="0" y="0"/>
                  </a:moveTo>
                  <a:lnTo>
                    <a:pt x="229209" y="0"/>
                  </a:lnTo>
                  <a:lnTo>
                    <a:pt x="229209" y="165314"/>
                  </a:lnTo>
                  <a:lnTo>
                    <a:pt x="0" y="165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509" id="509"/>
            <p:cNvGrpSpPr/>
            <p:nvPr/>
          </p:nvGrpSpPr>
          <p:grpSpPr>
            <a:xfrm rot="0">
              <a:off x="5931601" y="1572628"/>
              <a:ext cx="217759" cy="24078"/>
              <a:chOff x="0" y="0"/>
              <a:chExt cx="389443" cy="43061"/>
            </a:xfrm>
          </p:grpSpPr>
          <p:sp>
            <p:nvSpPr>
              <p:cNvPr name="Freeform 510" id="510"/>
              <p:cNvSpPr/>
              <p:nvPr/>
            </p:nvSpPr>
            <p:spPr>
              <a:xfrm flipH="false" flipV="false" rot="0">
                <a:off x="0" y="0"/>
                <a:ext cx="389443" cy="43061"/>
              </a:xfrm>
              <a:custGeom>
                <a:avLst/>
                <a:gdLst/>
                <a:ahLst/>
                <a:cxnLst/>
                <a:rect r="r" b="b" t="t" l="l"/>
                <a:pathLst>
                  <a:path h="43061" w="389443">
                    <a:moveTo>
                      <a:pt x="0" y="0"/>
                    </a:moveTo>
                    <a:lnTo>
                      <a:pt x="389443" y="0"/>
                    </a:lnTo>
                    <a:lnTo>
                      <a:pt x="389443" y="43061"/>
                    </a:lnTo>
                    <a:lnTo>
                      <a:pt x="0" y="43061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511" id="511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7485" lIns="7485" bIns="7485" rIns="7485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Freeform 512" id="512"/>
            <p:cNvSpPr/>
            <p:nvPr/>
          </p:nvSpPr>
          <p:spPr>
            <a:xfrm flipH="false" flipV="false" rot="0">
              <a:off x="6804249" y="1092718"/>
              <a:ext cx="1152300" cy="1145951"/>
            </a:xfrm>
            <a:custGeom>
              <a:avLst/>
              <a:gdLst/>
              <a:ahLst/>
              <a:cxnLst/>
              <a:rect r="r" b="b" t="t" l="l"/>
              <a:pathLst>
                <a:path h="1145951" w="1152300">
                  <a:moveTo>
                    <a:pt x="0" y="0"/>
                  </a:moveTo>
                  <a:lnTo>
                    <a:pt x="1152300" y="0"/>
                  </a:lnTo>
                  <a:lnTo>
                    <a:pt x="1152300" y="1145951"/>
                  </a:lnTo>
                  <a:lnTo>
                    <a:pt x="0" y="1145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513" id="513"/>
            <p:cNvGrpSpPr/>
            <p:nvPr/>
          </p:nvGrpSpPr>
          <p:grpSpPr>
            <a:xfrm rot="0">
              <a:off x="7000897" y="1528575"/>
              <a:ext cx="225739" cy="156794"/>
              <a:chOff x="0" y="0"/>
              <a:chExt cx="304032" cy="211175"/>
            </a:xfrm>
          </p:grpSpPr>
          <p:sp>
            <p:nvSpPr>
              <p:cNvPr name="Freeform 514" id="514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15" id="51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16" id="516"/>
            <p:cNvGrpSpPr/>
            <p:nvPr/>
          </p:nvGrpSpPr>
          <p:grpSpPr>
            <a:xfrm rot="0">
              <a:off x="7235759" y="1528575"/>
              <a:ext cx="225739" cy="156794"/>
              <a:chOff x="0" y="0"/>
              <a:chExt cx="304032" cy="211175"/>
            </a:xfrm>
          </p:grpSpPr>
          <p:sp>
            <p:nvSpPr>
              <p:cNvPr name="Freeform 517" id="517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18" id="51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19" id="519"/>
            <p:cNvGrpSpPr/>
            <p:nvPr/>
          </p:nvGrpSpPr>
          <p:grpSpPr>
            <a:xfrm rot="0">
              <a:off x="7472478" y="1357083"/>
              <a:ext cx="225739" cy="156794"/>
              <a:chOff x="0" y="0"/>
              <a:chExt cx="304032" cy="211175"/>
            </a:xfrm>
          </p:grpSpPr>
          <p:sp>
            <p:nvSpPr>
              <p:cNvPr name="Freeform 520" id="520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21" id="52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22" id="522"/>
            <p:cNvGrpSpPr/>
            <p:nvPr/>
          </p:nvGrpSpPr>
          <p:grpSpPr>
            <a:xfrm rot="0">
              <a:off x="7472478" y="1185905"/>
              <a:ext cx="225739" cy="156794"/>
              <a:chOff x="0" y="0"/>
              <a:chExt cx="304032" cy="211175"/>
            </a:xfrm>
          </p:grpSpPr>
          <p:sp>
            <p:nvSpPr>
              <p:cNvPr name="Freeform 523" id="523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24" id="52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25" id="525"/>
            <p:cNvGrpSpPr/>
            <p:nvPr/>
          </p:nvGrpSpPr>
          <p:grpSpPr>
            <a:xfrm rot="0">
              <a:off x="7706883" y="1185905"/>
              <a:ext cx="225739" cy="156794"/>
              <a:chOff x="0" y="0"/>
              <a:chExt cx="304032" cy="211175"/>
            </a:xfrm>
          </p:grpSpPr>
          <p:sp>
            <p:nvSpPr>
              <p:cNvPr name="Freeform 526" id="526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27" id="52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28" id="528"/>
            <p:cNvGrpSpPr/>
            <p:nvPr/>
          </p:nvGrpSpPr>
          <p:grpSpPr>
            <a:xfrm rot="0">
              <a:off x="7000897" y="1357083"/>
              <a:ext cx="225739" cy="156794"/>
              <a:chOff x="0" y="0"/>
              <a:chExt cx="304032" cy="211175"/>
            </a:xfrm>
          </p:grpSpPr>
          <p:sp>
            <p:nvSpPr>
              <p:cNvPr name="Freeform 529" id="529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30" id="53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31" id="531"/>
            <p:cNvGrpSpPr/>
            <p:nvPr/>
          </p:nvGrpSpPr>
          <p:grpSpPr>
            <a:xfrm rot="0">
              <a:off x="7235759" y="1871073"/>
              <a:ext cx="225739" cy="156794"/>
              <a:chOff x="0" y="0"/>
              <a:chExt cx="304032" cy="211175"/>
            </a:xfrm>
          </p:grpSpPr>
          <p:sp>
            <p:nvSpPr>
              <p:cNvPr name="Freeform 532" id="532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33" id="53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34" id="534"/>
            <p:cNvGrpSpPr/>
            <p:nvPr/>
          </p:nvGrpSpPr>
          <p:grpSpPr>
            <a:xfrm rot="0">
              <a:off x="7472478" y="1871073"/>
              <a:ext cx="225739" cy="156794"/>
              <a:chOff x="0" y="0"/>
              <a:chExt cx="304032" cy="211175"/>
            </a:xfrm>
          </p:grpSpPr>
          <p:sp>
            <p:nvSpPr>
              <p:cNvPr name="Freeform 535" id="535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36" id="53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37" id="537"/>
            <p:cNvGrpSpPr/>
            <p:nvPr/>
          </p:nvGrpSpPr>
          <p:grpSpPr>
            <a:xfrm rot="0">
              <a:off x="7000897" y="1700576"/>
              <a:ext cx="225739" cy="156794"/>
              <a:chOff x="0" y="0"/>
              <a:chExt cx="304032" cy="211175"/>
            </a:xfrm>
          </p:grpSpPr>
          <p:sp>
            <p:nvSpPr>
              <p:cNvPr name="Freeform 538" id="538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39" id="53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40" id="540"/>
            <p:cNvGrpSpPr/>
            <p:nvPr/>
          </p:nvGrpSpPr>
          <p:grpSpPr>
            <a:xfrm rot="0">
              <a:off x="7712981" y="1911168"/>
              <a:ext cx="221113" cy="24170"/>
              <a:chOff x="0" y="0"/>
              <a:chExt cx="297801" cy="32552"/>
            </a:xfrm>
          </p:grpSpPr>
          <p:sp>
            <p:nvSpPr>
              <p:cNvPr name="Freeform 541" id="541"/>
              <p:cNvSpPr/>
              <p:nvPr/>
            </p:nvSpPr>
            <p:spPr>
              <a:xfrm flipH="false" flipV="false" rot="0">
                <a:off x="0" y="0"/>
                <a:ext cx="297801" cy="32552"/>
              </a:xfrm>
              <a:custGeom>
                <a:avLst/>
                <a:gdLst/>
                <a:ahLst/>
                <a:cxnLst/>
                <a:rect r="r" b="b" t="t" l="l"/>
                <a:pathLst>
                  <a:path h="32552" w="297801">
                    <a:moveTo>
                      <a:pt x="0" y="0"/>
                    </a:moveTo>
                    <a:lnTo>
                      <a:pt x="297801" y="0"/>
                    </a:lnTo>
                    <a:lnTo>
                      <a:pt x="297801" y="32552"/>
                    </a:lnTo>
                    <a:lnTo>
                      <a:pt x="0" y="325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42" id="54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43" id="543"/>
            <p:cNvGrpSpPr/>
            <p:nvPr/>
          </p:nvGrpSpPr>
          <p:grpSpPr>
            <a:xfrm rot="0">
              <a:off x="7000897" y="1254930"/>
              <a:ext cx="225739" cy="27254"/>
              <a:chOff x="0" y="0"/>
              <a:chExt cx="304032" cy="36706"/>
            </a:xfrm>
          </p:grpSpPr>
          <p:sp>
            <p:nvSpPr>
              <p:cNvPr name="Freeform 544" id="544"/>
              <p:cNvSpPr/>
              <p:nvPr/>
            </p:nvSpPr>
            <p:spPr>
              <a:xfrm flipH="false" flipV="false" rot="0">
                <a:off x="0" y="0"/>
                <a:ext cx="304032" cy="36706"/>
              </a:xfrm>
              <a:custGeom>
                <a:avLst/>
                <a:gdLst/>
                <a:ahLst/>
                <a:cxnLst/>
                <a:rect r="r" b="b" t="t" l="l"/>
                <a:pathLst>
                  <a:path h="36706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36706"/>
                    </a:lnTo>
                    <a:lnTo>
                      <a:pt x="0" y="367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45" id="54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46" id="546"/>
            <p:cNvSpPr txBox="true"/>
            <p:nvPr/>
          </p:nvSpPr>
          <p:spPr>
            <a:xfrm rot="0">
              <a:off x="7074481" y="1257195"/>
              <a:ext cx="66946" cy="2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"/>
                </a:lnSpc>
                <a:spcBef>
                  <a:spcPct val="0"/>
                </a:spcBef>
              </a:pPr>
              <a:r>
                <a:rPr lang="en-US" sz="138">
                  <a:solidFill>
                    <a:srgbClr val="000000"/>
                  </a:solidFill>
                  <a:latin typeface="Canva Sans Bold"/>
                </a:rPr>
                <a:t>P</a:t>
              </a:r>
            </a:p>
          </p:txBody>
        </p:sp>
        <p:sp>
          <p:nvSpPr>
            <p:cNvPr name="Freeform 547" id="547"/>
            <p:cNvSpPr/>
            <p:nvPr/>
          </p:nvSpPr>
          <p:spPr>
            <a:xfrm flipH="false" flipV="false" rot="0">
              <a:off x="7472045" y="1526004"/>
              <a:ext cx="229209" cy="165315"/>
            </a:xfrm>
            <a:custGeom>
              <a:avLst/>
              <a:gdLst/>
              <a:ahLst/>
              <a:cxnLst/>
              <a:rect r="r" b="b" t="t" l="l"/>
              <a:pathLst>
                <a:path h="165315" w="229209">
                  <a:moveTo>
                    <a:pt x="0" y="0"/>
                  </a:moveTo>
                  <a:lnTo>
                    <a:pt x="229209" y="0"/>
                  </a:lnTo>
                  <a:lnTo>
                    <a:pt x="229209" y="165314"/>
                  </a:lnTo>
                  <a:lnTo>
                    <a:pt x="0" y="165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548" id="548"/>
            <p:cNvGrpSpPr/>
            <p:nvPr/>
          </p:nvGrpSpPr>
          <p:grpSpPr>
            <a:xfrm rot="0">
              <a:off x="7477770" y="1572628"/>
              <a:ext cx="217759" cy="24078"/>
              <a:chOff x="0" y="0"/>
              <a:chExt cx="389443" cy="43061"/>
            </a:xfrm>
          </p:grpSpPr>
          <p:sp>
            <p:nvSpPr>
              <p:cNvPr name="Freeform 549" id="549"/>
              <p:cNvSpPr/>
              <p:nvPr/>
            </p:nvSpPr>
            <p:spPr>
              <a:xfrm flipH="false" flipV="false" rot="0">
                <a:off x="0" y="0"/>
                <a:ext cx="389443" cy="43061"/>
              </a:xfrm>
              <a:custGeom>
                <a:avLst/>
                <a:gdLst/>
                <a:ahLst/>
                <a:cxnLst/>
                <a:rect r="r" b="b" t="t" l="l"/>
                <a:pathLst>
                  <a:path h="43061" w="389443">
                    <a:moveTo>
                      <a:pt x="0" y="0"/>
                    </a:moveTo>
                    <a:lnTo>
                      <a:pt x="389443" y="0"/>
                    </a:lnTo>
                    <a:lnTo>
                      <a:pt x="389443" y="43061"/>
                    </a:lnTo>
                    <a:lnTo>
                      <a:pt x="0" y="43061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550" id="550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7485" lIns="7485" bIns="7485" rIns="7485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Freeform 551" id="551"/>
            <p:cNvSpPr/>
            <p:nvPr/>
          </p:nvSpPr>
          <p:spPr>
            <a:xfrm flipH="false" flipV="false" rot="0">
              <a:off x="8350419" y="1092718"/>
              <a:ext cx="1152300" cy="1145951"/>
            </a:xfrm>
            <a:custGeom>
              <a:avLst/>
              <a:gdLst/>
              <a:ahLst/>
              <a:cxnLst/>
              <a:rect r="r" b="b" t="t" l="l"/>
              <a:pathLst>
                <a:path h="1145951" w="1152300">
                  <a:moveTo>
                    <a:pt x="0" y="0"/>
                  </a:moveTo>
                  <a:lnTo>
                    <a:pt x="1152300" y="0"/>
                  </a:lnTo>
                  <a:lnTo>
                    <a:pt x="1152300" y="1145951"/>
                  </a:lnTo>
                  <a:lnTo>
                    <a:pt x="0" y="1145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552" id="552"/>
            <p:cNvGrpSpPr/>
            <p:nvPr/>
          </p:nvGrpSpPr>
          <p:grpSpPr>
            <a:xfrm rot="0">
              <a:off x="8547066" y="1528575"/>
              <a:ext cx="225739" cy="156794"/>
              <a:chOff x="0" y="0"/>
              <a:chExt cx="304032" cy="211175"/>
            </a:xfrm>
          </p:grpSpPr>
          <p:sp>
            <p:nvSpPr>
              <p:cNvPr name="Freeform 553" id="553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54" id="55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55" id="555"/>
            <p:cNvGrpSpPr/>
            <p:nvPr/>
          </p:nvGrpSpPr>
          <p:grpSpPr>
            <a:xfrm rot="0">
              <a:off x="8781928" y="1528575"/>
              <a:ext cx="225739" cy="156794"/>
              <a:chOff x="0" y="0"/>
              <a:chExt cx="304032" cy="211175"/>
            </a:xfrm>
          </p:grpSpPr>
          <p:sp>
            <p:nvSpPr>
              <p:cNvPr name="Freeform 556" id="556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57" id="55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58" id="558"/>
            <p:cNvGrpSpPr/>
            <p:nvPr/>
          </p:nvGrpSpPr>
          <p:grpSpPr>
            <a:xfrm rot="0">
              <a:off x="9018647" y="1357083"/>
              <a:ext cx="225739" cy="156794"/>
              <a:chOff x="0" y="0"/>
              <a:chExt cx="304032" cy="211175"/>
            </a:xfrm>
          </p:grpSpPr>
          <p:sp>
            <p:nvSpPr>
              <p:cNvPr name="Freeform 559" id="559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60" id="56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61" id="561"/>
            <p:cNvGrpSpPr/>
            <p:nvPr/>
          </p:nvGrpSpPr>
          <p:grpSpPr>
            <a:xfrm rot="0">
              <a:off x="9018647" y="1185905"/>
              <a:ext cx="225739" cy="156794"/>
              <a:chOff x="0" y="0"/>
              <a:chExt cx="304032" cy="211175"/>
            </a:xfrm>
          </p:grpSpPr>
          <p:sp>
            <p:nvSpPr>
              <p:cNvPr name="Freeform 562" id="562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63" id="56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64" id="564"/>
            <p:cNvGrpSpPr/>
            <p:nvPr/>
          </p:nvGrpSpPr>
          <p:grpSpPr>
            <a:xfrm rot="0">
              <a:off x="9253053" y="1185905"/>
              <a:ext cx="225739" cy="156794"/>
              <a:chOff x="0" y="0"/>
              <a:chExt cx="304032" cy="211175"/>
            </a:xfrm>
          </p:grpSpPr>
          <p:sp>
            <p:nvSpPr>
              <p:cNvPr name="Freeform 565" id="565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66" id="56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67" id="567"/>
            <p:cNvGrpSpPr/>
            <p:nvPr/>
          </p:nvGrpSpPr>
          <p:grpSpPr>
            <a:xfrm rot="0">
              <a:off x="8547066" y="1357083"/>
              <a:ext cx="225739" cy="156794"/>
              <a:chOff x="0" y="0"/>
              <a:chExt cx="304032" cy="211175"/>
            </a:xfrm>
          </p:grpSpPr>
          <p:sp>
            <p:nvSpPr>
              <p:cNvPr name="Freeform 568" id="568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69" id="56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70" id="570"/>
            <p:cNvGrpSpPr/>
            <p:nvPr/>
          </p:nvGrpSpPr>
          <p:grpSpPr>
            <a:xfrm rot="0">
              <a:off x="8781928" y="1871073"/>
              <a:ext cx="225739" cy="156794"/>
              <a:chOff x="0" y="0"/>
              <a:chExt cx="304032" cy="211175"/>
            </a:xfrm>
          </p:grpSpPr>
          <p:sp>
            <p:nvSpPr>
              <p:cNvPr name="Freeform 571" id="571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72" id="57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73" id="573"/>
            <p:cNvGrpSpPr/>
            <p:nvPr/>
          </p:nvGrpSpPr>
          <p:grpSpPr>
            <a:xfrm rot="0">
              <a:off x="9018647" y="1871073"/>
              <a:ext cx="225739" cy="156794"/>
              <a:chOff x="0" y="0"/>
              <a:chExt cx="304032" cy="211175"/>
            </a:xfrm>
          </p:grpSpPr>
          <p:sp>
            <p:nvSpPr>
              <p:cNvPr name="Freeform 574" id="574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75" id="57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76" id="576"/>
            <p:cNvGrpSpPr/>
            <p:nvPr/>
          </p:nvGrpSpPr>
          <p:grpSpPr>
            <a:xfrm rot="0">
              <a:off x="8547066" y="1700576"/>
              <a:ext cx="225739" cy="156794"/>
              <a:chOff x="0" y="0"/>
              <a:chExt cx="304032" cy="211175"/>
            </a:xfrm>
          </p:grpSpPr>
          <p:sp>
            <p:nvSpPr>
              <p:cNvPr name="Freeform 577" id="577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78" id="57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79" id="579"/>
            <p:cNvGrpSpPr/>
            <p:nvPr/>
          </p:nvGrpSpPr>
          <p:grpSpPr>
            <a:xfrm rot="0">
              <a:off x="9259151" y="1911168"/>
              <a:ext cx="221113" cy="24170"/>
              <a:chOff x="0" y="0"/>
              <a:chExt cx="297801" cy="32552"/>
            </a:xfrm>
          </p:grpSpPr>
          <p:sp>
            <p:nvSpPr>
              <p:cNvPr name="Freeform 580" id="580"/>
              <p:cNvSpPr/>
              <p:nvPr/>
            </p:nvSpPr>
            <p:spPr>
              <a:xfrm flipH="false" flipV="false" rot="0">
                <a:off x="0" y="0"/>
                <a:ext cx="297801" cy="32552"/>
              </a:xfrm>
              <a:custGeom>
                <a:avLst/>
                <a:gdLst/>
                <a:ahLst/>
                <a:cxnLst/>
                <a:rect r="r" b="b" t="t" l="l"/>
                <a:pathLst>
                  <a:path h="32552" w="297801">
                    <a:moveTo>
                      <a:pt x="0" y="0"/>
                    </a:moveTo>
                    <a:lnTo>
                      <a:pt x="297801" y="0"/>
                    </a:lnTo>
                    <a:lnTo>
                      <a:pt x="297801" y="32552"/>
                    </a:lnTo>
                    <a:lnTo>
                      <a:pt x="0" y="325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81" id="58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82" id="582"/>
            <p:cNvGrpSpPr/>
            <p:nvPr/>
          </p:nvGrpSpPr>
          <p:grpSpPr>
            <a:xfrm rot="0">
              <a:off x="8547066" y="1254930"/>
              <a:ext cx="225739" cy="27254"/>
              <a:chOff x="0" y="0"/>
              <a:chExt cx="304032" cy="36706"/>
            </a:xfrm>
          </p:grpSpPr>
          <p:sp>
            <p:nvSpPr>
              <p:cNvPr name="Freeform 583" id="583"/>
              <p:cNvSpPr/>
              <p:nvPr/>
            </p:nvSpPr>
            <p:spPr>
              <a:xfrm flipH="false" flipV="false" rot="0">
                <a:off x="0" y="0"/>
                <a:ext cx="304032" cy="36706"/>
              </a:xfrm>
              <a:custGeom>
                <a:avLst/>
                <a:gdLst/>
                <a:ahLst/>
                <a:cxnLst/>
                <a:rect r="r" b="b" t="t" l="l"/>
                <a:pathLst>
                  <a:path h="36706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36706"/>
                    </a:lnTo>
                    <a:lnTo>
                      <a:pt x="0" y="367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84" id="58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85" id="585"/>
            <p:cNvSpPr txBox="true"/>
            <p:nvPr/>
          </p:nvSpPr>
          <p:spPr>
            <a:xfrm rot="0">
              <a:off x="8620651" y="1257195"/>
              <a:ext cx="66946" cy="2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"/>
                </a:lnSpc>
                <a:spcBef>
                  <a:spcPct val="0"/>
                </a:spcBef>
              </a:pPr>
              <a:r>
                <a:rPr lang="en-US" sz="138">
                  <a:solidFill>
                    <a:srgbClr val="000000"/>
                  </a:solidFill>
                  <a:latin typeface="Canva Sans Bold"/>
                </a:rPr>
                <a:t>P</a:t>
              </a:r>
            </a:p>
          </p:txBody>
        </p:sp>
        <p:sp>
          <p:nvSpPr>
            <p:cNvPr name="Freeform 586" id="586"/>
            <p:cNvSpPr/>
            <p:nvPr/>
          </p:nvSpPr>
          <p:spPr>
            <a:xfrm flipH="false" flipV="false" rot="0">
              <a:off x="9018215" y="1526004"/>
              <a:ext cx="229209" cy="165315"/>
            </a:xfrm>
            <a:custGeom>
              <a:avLst/>
              <a:gdLst/>
              <a:ahLst/>
              <a:cxnLst/>
              <a:rect r="r" b="b" t="t" l="l"/>
              <a:pathLst>
                <a:path h="165315" w="229209">
                  <a:moveTo>
                    <a:pt x="0" y="0"/>
                  </a:moveTo>
                  <a:lnTo>
                    <a:pt x="229209" y="0"/>
                  </a:lnTo>
                  <a:lnTo>
                    <a:pt x="229209" y="165314"/>
                  </a:lnTo>
                  <a:lnTo>
                    <a:pt x="0" y="165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587" id="587"/>
            <p:cNvGrpSpPr/>
            <p:nvPr/>
          </p:nvGrpSpPr>
          <p:grpSpPr>
            <a:xfrm rot="0">
              <a:off x="9023940" y="1572628"/>
              <a:ext cx="217759" cy="24078"/>
              <a:chOff x="0" y="0"/>
              <a:chExt cx="389443" cy="43061"/>
            </a:xfrm>
          </p:grpSpPr>
          <p:sp>
            <p:nvSpPr>
              <p:cNvPr name="Freeform 588" id="588"/>
              <p:cNvSpPr/>
              <p:nvPr/>
            </p:nvSpPr>
            <p:spPr>
              <a:xfrm flipH="false" flipV="false" rot="0">
                <a:off x="0" y="0"/>
                <a:ext cx="389443" cy="43061"/>
              </a:xfrm>
              <a:custGeom>
                <a:avLst/>
                <a:gdLst/>
                <a:ahLst/>
                <a:cxnLst/>
                <a:rect r="r" b="b" t="t" l="l"/>
                <a:pathLst>
                  <a:path h="43061" w="389443">
                    <a:moveTo>
                      <a:pt x="0" y="0"/>
                    </a:moveTo>
                    <a:lnTo>
                      <a:pt x="389443" y="0"/>
                    </a:lnTo>
                    <a:lnTo>
                      <a:pt x="389443" y="43061"/>
                    </a:lnTo>
                    <a:lnTo>
                      <a:pt x="0" y="43061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589" id="589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7485" lIns="7485" bIns="7485" rIns="7485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Freeform 590" id="590"/>
            <p:cNvSpPr/>
            <p:nvPr/>
          </p:nvSpPr>
          <p:spPr>
            <a:xfrm flipH="false" flipV="false" rot="0">
              <a:off x="5318989" y="4262840"/>
              <a:ext cx="1152300" cy="1145951"/>
            </a:xfrm>
            <a:custGeom>
              <a:avLst/>
              <a:gdLst/>
              <a:ahLst/>
              <a:cxnLst/>
              <a:rect r="r" b="b" t="t" l="l"/>
              <a:pathLst>
                <a:path h="1145951" w="1152300">
                  <a:moveTo>
                    <a:pt x="0" y="0"/>
                  </a:moveTo>
                  <a:lnTo>
                    <a:pt x="1152299" y="0"/>
                  </a:lnTo>
                  <a:lnTo>
                    <a:pt x="1152299" y="1145951"/>
                  </a:lnTo>
                  <a:lnTo>
                    <a:pt x="0" y="1145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591" id="591"/>
            <p:cNvGrpSpPr/>
            <p:nvPr/>
          </p:nvGrpSpPr>
          <p:grpSpPr>
            <a:xfrm rot="0">
              <a:off x="5515636" y="4698697"/>
              <a:ext cx="225739" cy="156794"/>
              <a:chOff x="0" y="0"/>
              <a:chExt cx="304032" cy="211175"/>
            </a:xfrm>
          </p:grpSpPr>
          <p:sp>
            <p:nvSpPr>
              <p:cNvPr name="Freeform 592" id="592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93" id="59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94" id="594"/>
            <p:cNvGrpSpPr/>
            <p:nvPr/>
          </p:nvGrpSpPr>
          <p:grpSpPr>
            <a:xfrm rot="0">
              <a:off x="5750498" y="4698697"/>
              <a:ext cx="225739" cy="156794"/>
              <a:chOff x="0" y="0"/>
              <a:chExt cx="304032" cy="211175"/>
            </a:xfrm>
          </p:grpSpPr>
          <p:sp>
            <p:nvSpPr>
              <p:cNvPr name="Freeform 595" id="595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96" id="59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97" id="597"/>
            <p:cNvGrpSpPr/>
            <p:nvPr/>
          </p:nvGrpSpPr>
          <p:grpSpPr>
            <a:xfrm rot="0">
              <a:off x="5987217" y="4527204"/>
              <a:ext cx="225739" cy="156794"/>
              <a:chOff x="0" y="0"/>
              <a:chExt cx="304032" cy="211175"/>
            </a:xfrm>
          </p:grpSpPr>
          <p:sp>
            <p:nvSpPr>
              <p:cNvPr name="Freeform 598" id="598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99" id="59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00" id="600"/>
            <p:cNvGrpSpPr/>
            <p:nvPr/>
          </p:nvGrpSpPr>
          <p:grpSpPr>
            <a:xfrm rot="0">
              <a:off x="5987217" y="4356027"/>
              <a:ext cx="225739" cy="156794"/>
              <a:chOff x="0" y="0"/>
              <a:chExt cx="304032" cy="211175"/>
            </a:xfrm>
          </p:grpSpPr>
          <p:sp>
            <p:nvSpPr>
              <p:cNvPr name="Freeform 601" id="601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02" id="60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03" id="603"/>
            <p:cNvGrpSpPr/>
            <p:nvPr/>
          </p:nvGrpSpPr>
          <p:grpSpPr>
            <a:xfrm rot="0">
              <a:off x="6221622" y="4356027"/>
              <a:ext cx="225739" cy="156794"/>
              <a:chOff x="0" y="0"/>
              <a:chExt cx="304032" cy="211175"/>
            </a:xfrm>
          </p:grpSpPr>
          <p:sp>
            <p:nvSpPr>
              <p:cNvPr name="Freeform 604" id="604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05" id="60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06" id="606"/>
            <p:cNvGrpSpPr/>
            <p:nvPr/>
          </p:nvGrpSpPr>
          <p:grpSpPr>
            <a:xfrm rot="0">
              <a:off x="5515636" y="4527204"/>
              <a:ext cx="225739" cy="156794"/>
              <a:chOff x="0" y="0"/>
              <a:chExt cx="304032" cy="211175"/>
            </a:xfrm>
          </p:grpSpPr>
          <p:sp>
            <p:nvSpPr>
              <p:cNvPr name="Freeform 607" id="607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08" id="60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09" id="609"/>
            <p:cNvGrpSpPr/>
            <p:nvPr/>
          </p:nvGrpSpPr>
          <p:grpSpPr>
            <a:xfrm rot="0">
              <a:off x="5750498" y="5041194"/>
              <a:ext cx="225739" cy="156794"/>
              <a:chOff x="0" y="0"/>
              <a:chExt cx="304032" cy="211175"/>
            </a:xfrm>
          </p:grpSpPr>
          <p:sp>
            <p:nvSpPr>
              <p:cNvPr name="Freeform 610" id="610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11" id="61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12" id="612"/>
            <p:cNvGrpSpPr/>
            <p:nvPr/>
          </p:nvGrpSpPr>
          <p:grpSpPr>
            <a:xfrm rot="0">
              <a:off x="5987217" y="5041194"/>
              <a:ext cx="225739" cy="156794"/>
              <a:chOff x="0" y="0"/>
              <a:chExt cx="304032" cy="211175"/>
            </a:xfrm>
          </p:grpSpPr>
          <p:sp>
            <p:nvSpPr>
              <p:cNvPr name="Freeform 613" id="613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14" id="61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15" id="615"/>
            <p:cNvGrpSpPr/>
            <p:nvPr/>
          </p:nvGrpSpPr>
          <p:grpSpPr>
            <a:xfrm rot="0">
              <a:off x="5515636" y="4870698"/>
              <a:ext cx="225739" cy="156794"/>
              <a:chOff x="0" y="0"/>
              <a:chExt cx="304032" cy="211175"/>
            </a:xfrm>
          </p:grpSpPr>
          <p:sp>
            <p:nvSpPr>
              <p:cNvPr name="Freeform 616" id="616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17" id="61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18" id="618"/>
            <p:cNvGrpSpPr/>
            <p:nvPr/>
          </p:nvGrpSpPr>
          <p:grpSpPr>
            <a:xfrm rot="0">
              <a:off x="6227720" y="5081290"/>
              <a:ext cx="221113" cy="24170"/>
              <a:chOff x="0" y="0"/>
              <a:chExt cx="297801" cy="32552"/>
            </a:xfrm>
          </p:grpSpPr>
          <p:sp>
            <p:nvSpPr>
              <p:cNvPr name="Freeform 619" id="619"/>
              <p:cNvSpPr/>
              <p:nvPr/>
            </p:nvSpPr>
            <p:spPr>
              <a:xfrm flipH="false" flipV="false" rot="0">
                <a:off x="0" y="0"/>
                <a:ext cx="297801" cy="32552"/>
              </a:xfrm>
              <a:custGeom>
                <a:avLst/>
                <a:gdLst/>
                <a:ahLst/>
                <a:cxnLst/>
                <a:rect r="r" b="b" t="t" l="l"/>
                <a:pathLst>
                  <a:path h="32552" w="297801">
                    <a:moveTo>
                      <a:pt x="0" y="0"/>
                    </a:moveTo>
                    <a:lnTo>
                      <a:pt x="297801" y="0"/>
                    </a:lnTo>
                    <a:lnTo>
                      <a:pt x="297801" y="32552"/>
                    </a:lnTo>
                    <a:lnTo>
                      <a:pt x="0" y="325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20" id="62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21" id="621"/>
            <p:cNvGrpSpPr/>
            <p:nvPr/>
          </p:nvGrpSpPr>
          <p:grpSpPr>
            <a:xfrm rot="0">
              <a:off x="5515636" y="4425052"/>
              <a:ext cx="225739" cy="27254"/>
              <a:chOff x="0" y="0"/>
              <a:chExt cx="304032" cy="36706"/>
            </a:xfrm>
          </p:grpSpPr>
          <p:sp>
            <p:nvSpPr>
              <p:cNvPr name="Freeform 622" id="622"/>
              <p:cNvSpPr/>
              <p:nvPr/>
            </p:nvSpPr>
            <p:spPr>
              <a:xfrm flipH="false" flipV="false" rot="0">
                <a:off x="0" y="0"/>
                <a:ext cx="304032" cy="36706"/>
              </a:xfrm>
              <a:custGeom>
                <a:avLst/>
                <a:gdLst/>
                <a:ahLst/>
                <a:cxnLst/>
                <a:rect r="r" b="b" t="t" l="l"/>
                <a:pathLst>
                  <a:path h="36706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36706"/>
                    </a:lnTo>
                    <a:lnTo>
                      <a:pt x="0" y="367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23" id="62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24" id="624"/>
            <p:cNvSpPr txBox="true"/>
            <p:nvPr/>
          </p:nvSpPr>
          <p:spPr>
            <a:xfrm rot="0">
              <a:off x="5589220" y="4427317"/>
              <a:ext cx="66946" cy="2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"/>
                </a:lnSpc>
                <a:spcBef>
                  <a:spcPct val="0"/>
                </a:spcBef>
              </a:pPr>
              <a:r>
                <a:rPr lang="en-US" sz="138">
                  <a:solidFill>
                    <a:srgbClr val="000000"/>
                  </a:solidFill>
                  <a:latin typeface="Canva Sans Bold"/>
                </a:rPr>
                <a:t>P</a:t>
              </a:r>
            </a:p>
          </p:txBody>
        </p:sp>
        <p:sp>
          <p:nvSpPr>
            <p:cNvPr name="Freeform 625" id="625"/>
            <p:cNvSpPr/>
            <p:nvPr/>
          </p:nvSpPr>
          <p:spPr>
            <a:xfrm flipH="false" flipV="false" rot="0">
              <a:off x="5986784" y="4696125"/>
              <a:ext cx="229209" cy="165315"/>
            </a:xfrm>
            <a:custGeom>
              <a:avLst/>
              <a:gdLst/>
              <a:ahLst/>
              <a:cxnLst/>
              <a:rect r="r" b="b" t="t" l="l"/>
              <a:pathLst>
                <a:path h="165315" w="229209">
                  <a:moveTo>
                    <a:pt x="0" y="0"/>
                  </a:moveTo>
                  <a:lnTo>
                    <a:pt x="229210" y="0"/>
                  </a:lnTo>
                  <a:lnTo>
                    <a:pt x="229210" y="165315"/>
                  </a:lnTo>
                  <a:lnTo>
                    <a:pt x="0" y="165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626" id="626"/>
            <p:cNvGrpSpPr/>
            <p:nvPr/>
          </p:nvGrpSpPr>
          <p:grpSpPr>
            <a:xfrm rot="0">
              <a:off x="5992509" y="4742749"/>
              <a:ext cx="217759" cy="24078"/>
              <a:chOff x="0" y="0"/>
              <a:chExt cx="389443" cy="43061"/>
            </a:xfrm>
          </p:grpSpPr>
          <p:sp>
            <p:nvSpPr>
              <p:cNvPr name="Freeform 627" id="627"/>
              <p:cNvSpPr/>
              <p:nvPr/>
            </p:nvSpPr>
            <p:spPr>
              <a:xfrm flipH="false" flipV="false" rot="0">
                <a:off x="0" y="0"/>
                <a:ext cx="389443" cy="43061"/>
              </a:xfrm>
              <a:custGeom>
                <a:avLst/>
                <a:gdLst/>
                <a:ahLst/>
                <a:cxnLst/>
                <a:rect r="r" b="b" t="t" l="l"/>
                <a:pathLst>
                  <a:path h="43061" w="389443">
                    <a:moveTo>
                      <a:pt x="0" y="0"/>
                    </a:moveTo>
                    <a:lnTo>
                      <a:pt x="389443" y="0"/>
                    </a:lnTo>
                    <a:lnTo>
                      <a:pt x="389443" y="43061"/>
                    </a:lnTo>
                    <a:lnTo>
                      <a:pt x="0" y="43061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628" id="628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7485" lIns="7485" bIns="7485" rIns="7485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Freeform 629" id="629"/>
            <p:cNvSpPr/>
            <p:nvPr/>
          </p:nvSpPr>
          <p:spPr>
            <a:xfrm flipH="false" flipV="false" rot="0">
              <a:off x="6865158" y="4262840"/>
              <a:ext cx="1152300" cy="1145951"/>
            </a:xfrm>
            <a:custGeom>
              <a:avLst/>
              <a:gdLst/>
              <a:ahLst/>
              <a:cxnLst/>
              <a:rect r="r" b="b" t="t" l="l"/>
              <a:pathLst>
                <a:path h="1145951" w="1152300">
                  <a:moveTo>
                    <a:pt x="0" y="0"/>
                  </a:moveTo>
                  <a:lnTo>
                    <a:pt x="1152300" y="0"/>
                  </a:lnTo>
                  <a:lnTo>
                    <a:pt x="1152300" y="1145951"/>
                  </a:lnTo>
                  <a:lnTo>
                    <a:pt x="0" y="1145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630" id="630"/>
            <p:cNvGrpSpPr/>
            <p:nvPr/>
          </p:nvGrpSpPr>
          <p:grpSpPr>
            <a:xfrm rot="0">
              <a:off x="7061806" y="4698697"/>
              <a:ext cx="225739" cy="156794"/>
              <a:chOff x="0" y="0"/>
              <a:chExt cx="304032" cy="211175"/>
            </a:xfrm>
          </p:grpSpPr>
          <p:sp>
            <p:nvSpPr>
              <p:cNvPr name="Freeform 631" id="631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32" id="63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33" id="633"/>
            <p:cNvGrpSpPr/>
            <p:nvPr/>
          </p:nvGrpSpPr>
          <p:grpSpPr>
            <a:xfrm rot="0">
              <a:off x="7296668" y="4698697"/>
              <a:ext cx="225739" cy="156794"/>
              <a:chOff x="0" y="0"/>
              <a:chExt cx="304032" cy="211175"/>
            </a:xfrm>
          </p:grpSpPr>
          <p:sp>
            <p:nvSpPr>
              <p:cNvPr name="Freeform 634" id="634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35" id="63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36" id="636"/>
            <p:cNvGrpSpPr/>
            <p:nvPr/>
          </p:nvGrpSpPr>
          <p:grpSpPr>
            <a:xfrm rot="0">
              <a:off x="7533386" y="4527204"/>
              <a:ext cx="225739" cy="156794"/>
              <a:chOff x="0" y="0"/>
              <a:chExt cx="304032" cy="211175"/>
            </a:xfrm>
          </p:grpSpPr>
          <p:sp>
            <p:nvSpPr>
              <p:cNvPr name="Freeform 637" id="637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38" id="63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39" id="639"/>
            <p:cNvGrpSpPr/>
            <p:nvPr/>
          </p:nvGrpSpPr>
          <p:grpSpPr>
            <a:xfrm rot="0">
              <a:off x="7533386" y="4356027"/>
              <a:ext cx="225739" cy="156794"/>
              <a:chOff x="0" y="0"/>
              <a:chExt cx="304032" cy="211175"/>
            </a:xfrm>
          </p:grpSpPr>
          <p:sp>
            <p:nvSpPr>
              <p:cNvPr name="Freeform 640" id="640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41" id="64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42" id="642"/>
            <p:cNvGrpSpPr/>
            <p:nvPr/>
          </p:nvGrpSpPr>
          <p:grpSpPr>
            <a:xfrm rot="0">
              <a:off x="7767792" y="4356027"/>
              <a:ext cx="225739" cy="156794"/>
              <a:chOff x="0" y="0"/>
              <a:chExt cx="304032" cy="211175"/>
            </a:xfrm>
          </p:grpSpPr>
          <p:sp>
            <p:nvSpPr>
              <p:cNvPr name="Freeform 643" id="643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44" id="64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45" id="645"/>
            <p:cNvGrpSpPr/>
            <p:nvPr/>
          </p:nvGrpSpPr>
          <p:grpSpPr>
            <a:xfrm rot="0">
              <a:off x="7061806" y="4527204"/>
              <a:ext cx="225739" cy="156794"/>
              <a:chOff x="0" y="0"/>
              <a:chExt cx="304032" cy="211175"/>
            </a:xfrm>
          </p:grpSpPr>
          <p:sp>
            <p:nvSpPr>
              <p:cNvPr name="Freeform 646" id="646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47" id="64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48" id="648"/>
            <p:cNvGrpSpPr/>
            <p:nvPr/>
          </p:nvGrpSpPr>
          <p:grpSpPr>
            <a:xfrm rot="0">
              <a:off x="7296668" y="5041194"/>
              <a:ext cx="225739" cy="156794"/>
              <a:chOff x="0" y="0"/>
              <a:chExt cx="304032" cy="211175"/>
            </a:xfrm>
          </p:grpSpPr>
          <p:sp>
            <p:nvSpPr>
              <p:cNvPr name="Freeform 649" id="649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50" id="65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51" id="651"/>
            <p:cNvGrpSpPr/>
            <p:nvPr/>
          </p:nvGrpSpPr>
          <p:grpSpPr>
            <a:xfrm rot="0">
              <a:off x="7533386" y="5041194"/>
              <a:ext cx="225739" cy="156794"/>
              <a:chOff x="0" y="0"/>
              <a:chExt cx="304032" cy="211175"/>
            </a:xfrm>
          </p:grpSpPr>
          <p:sp>
            <p:nvSpPr>
              <p:cNvPr name="Freeform 652" id="652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53" id="65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54" id="654"/>
            <p:cNvGrpSpPr/>
            <p:nvPr/>
          </p:nvGrpSpPr>
          <p:grpSpPr>
            <a:xfrm rot="0">
              <a:off x="7061806" y="4870698"/>
              <a:ext cx="225739" cy="156794"/>
              <a:chOff x="0" y="0"/>
              <a:chExt cx="304032" cy="211175"/>
            </a:xfrm>
          </p:grpSpPr>
          <p:sp>
            <p:nvSpPr>
              <p:cNvPr name="Freeform 655" id="655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56" id="65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57" id="657"/>
            <p:cNvGrpSpPr/>
            <p:nvPr/>
          </p:nvGrpSpPr>
          <p:grpSpPr>
            <a:xfrm rot="0">
              <a:off x="7773890" y="5081290"/>
              <a:ext cx="221113" cy="24170"/>
              <a:chOff x="0" y="0"/>
              <a:chExt cx="297801" cy="32552"/>
            </a:xfrm>
          </p:grpSpPr>
          <p:sp>
            <p:nvSpPr>
              <p:cNvPr name="Freeform 658" id="658"/>
              <p:cNvSpPr/>
              <p:nvPr/>
            </p:nvSpPr>
            <p:spPr>
              <a:xfrm flipH="false" flipV="false" rot="0">
                <a:off x="0" y="0"/>
                <a:ext cx="297801" cy="32552"/>
              </a:xfrm>
              <a:custGeom>
                <a:avLst/>
                <a:gdLst/>
                <a:ahLst/>
                <a:cxnLst/>
                <a:rect r="r" b="b" t="t" l="l"/>
                <a:pathLst>
                  <a:path h="32552" w="297801">
                    <a:moveTo>
                      <a:pt x="0" y="0"/>
                    </a:moveTo>
                    <a:lnTo>
                      <a:pt x="297801" y="0"/>
                    </a:lnTo>
                    <a:lnTo>
                      <a:pt x="297801" y="32552"/>
                    </a:lnTo>
                    <a:lnTo>
                      <a:pt x="0" y="325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59" id="65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60" id="660"/>
            <p:cNvSpPr txBox="true"/>
            <p:nvPr/>
          </p:nvSpPr>
          <p:spPr>
            <a:xfrm rot="0">
              <a:off x="7135390" y="4427317"/>
              <a:ext cx="66946" cy="2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"/>
                </a:lnSpc>
                <a:spcBef>
                  <a:spcPct val="0"/>
                </a:spcBef>
              </a:pPr>
              <a:r>
                <a:rPr lang="en-US" sz="138">
                  <a:solidFill>
                    <a:srgbClr val="000000"/>
                  </a:solidFill>
                  <a:latin typeface="Canva Sans Bold"/>
                </a:rPr>
                <a:t>P</a:t>
              </a:r>
            </a:p>
          </p:txBody>
        </p:sp>
        <p:sp>
          <p:nvSpPr>
            <p:cNvPr name="Freeform 661" id="661"/>
            <p:cNvSpPr/>
            <p:nvPr/>
          </p:nvSpPr>
          <p:spPr>
            <a:xfrm flipH="false" flipV="false" rot="0">
              <a:off x="7532954" y="4696125"/>
              <a:ext cx="229209" cy="165315"/>
            </a:xfrm>
            <a:custGeom>
              <a:avLst/>
              <a:gdLst/>
              <a:ahLst/>
              <a:cxnLst/>
              <a:rect r="r" b="b" t="t" l="l"/>
              <a:pathLst>
                <a:path h="165315" w="229209">
                  <a:moveTo>
                    <a:pt x="0" y="0"/>
                  </a:moveTo>
                  <a:lnTo>
                    <a:pt x="229209" y="0"/>
                  </a:lnTo>
                  <a:lnTo>
                    <a:pt x="229209" y="165315"/>
                  </a:lnTo>
                  <a:lnTo>
                    <a:pt x="0" y="165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662" id="662"/>
            <p:cNvGrpSpPr/>
            <p:nvPr/>
          </p:nvGrpSpPr>
          <p:grpSpPr>
            <a:xfrm rot="0">
              <a:off x="7538679" y="4742749"/>
              <a:ext cx="217759" cy="24078"/>
              <a:chOff x="0" y="0"/>
              <a:chExt cx="389443" cy="43061"/>
            </a:xfrm>
          </p:grpSpPr>
          <p:sp>
            <p:nvSpPr>
              <p:cNvPr name="Freeform 663" id="663"/>
              <p:cNvSpPr/>
              <p:nvPr/>
            </p:nvSpPr>
            <p:spPr>
              <a:xfrm flipH="false" flipV="false" rot="0">
                <a:off x="0" y="0"/>
                <a:ext cx="389443" cy="43061"/>
              </a:xfrm>
              <a:custGeom>
                <a:avLst/>
                <a:gdLst/>
                <a:ahLst/>
                <a:cxnLst/>
                <a:rect r="r" b="b" t="t" l="l"/>
                <a:pathLst>
                  <a:path h="43061" w="389443">
                    <a:moveTo>
                      <a:pt x="0" y="0"/>
                    </a:moveTo>
                    <a:lnTo>
                      <a:pt x="389443" y="0"/>
                    </a:lnTo>
                    <a:lnTo>
                      <a:pt x="389443" y="43061"/>
                    </a:lnTo>
                    <a:lnTo>
                      <a:pt x="0" y="43061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664" id="664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7485" lIns="7485" bIns="7485" rIns="7485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Freeform 665" id="665"/>
            <p:cNvSpPr/>
            <p:nvPr/>
          </p:nvSpPr>
          <p:spPr>
            <a:xfrm flipH="false" flipV="false" rot="0">
              <a:off x="8411328" y="4262840"/>
              <a:ext cx="1152300" cy="1145951"/>
            </a:xfrm>
            <a:custGeom>
              <a:avLst/>
              <a:gdLst/>
              <a:ahLst/>
              <a:cxnLst/>
              <a:rect r="r" b="b" t="t" l="l"/>
              <a:pathLst>
                <a:path h="1145951" w="1152300">
                  <a:moveTo>
                    <a:pt x="0" y="0"/>
                  </a:moveTo>
                  <a:lnTo>
                    <a:pt x="1152300" y="0"/>
                  </a:lnTo>
                  <a:lnTo>
                    <a:pt x="1152300" y="1145951"/>
                  </a:lnTo>
                  <a:lnTo>
                    <a:pt x="0" y="1145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666" id="666"/>
            <p:cNvGrpSpPr/>
            <p:nvPr/>
          </p:nvGrpSpPr>
          <p:grpSpPr>
            <a:xfrm rot="0">
              <a:off x="8607975" y="4698697"/>
              <a:ext cx="225739" cy="156794"/>
              <a:chOff x="0" y="0"/>
              <a:chExt cx="304032" cy="211175"/>
            </a:xfrm>
          </p:grpSpPr>
          <p:sp>
            <p:nvSpPr>
              <p:cNvPr name="Freeform 667" id="667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8" id="66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69" id="669"/>
            <p:cNvGrpSpPr/>
            <p:nvPr/>
          </p:nvGrpSpPr>
          <p:grpSpPr>
            <a:xfrm rot="0">
              <a:off x="8842837" y="4698697"/>
              <a:ext cx="225739" cy="156794"/>
              <a:chOff x="0" y="0"/>
              <a:chExt cx="304032" cy="211175"/>
            </a:xfrm>
          </p:grpSpPr>
          <p:sp>
            <p:nvSpPr>
              <p:cNvPr name="Freeform 670" id="670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71" id="67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72" id="672"/>
            <p:cNvGrpSpPr/>
            <p:nvPr/>
          </p:nvGrpSpPr>
          <p:grpSpPr>
            <a:xfrm rot="0">
              <a:off x="9079556" y="4527204"/>
              <a:ext cx="225739" cy="156794"/>
              <a:chOff x="0" y="0"/>
              <a:chExt cx="304032" cy="211175"/>
            </a:xfrm>
          </p:grpSpPr>
          <p:sp>
            <p:nvSpPr>
              <p:cNvPr name="Freeform 673" id="673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74" id="67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75" id="675"/>
            <p:cNvGrpSpPr/>
            <p:nvPr/>
          </p:nvGrpSpPr>
          <p:grpSpPr>
            <a:xfrm rot="0">
              <a:off x="9079556" y="4356027"/>
              <a:ext cx="225739" cy="156794"/>
              <a:chOff x="0" y="0"/>
              <a:chExt cx="304032" cy="211175"/>
            </a:xfrm>
          </p:grpSpPr>
          <p:sp>
            <p:nvSpPr>
              <p:cNvPr name="Freeform 676" id="676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77" id="67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78" id="678"/>
            <p:cNvGrpSpPr/>
            <p:nvPr/>
          </p:nvGrpSpPr>
          <p:grpSpPr>
            <a:xfrm rot="0">
              <a:off x="9313962" y="4356027"/>
              <a:ext cx="225739" cy="156794"/>
              <a:chOff x="0" y="0"/>
              <a:chExt cx="304032" cy="211175"/>
            </a:xfrm>
          </p:grpSpPr>
          <p:sp>
            <p:nvSpPr>
              <p:cNvPr name="Freeform 679" id="679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0" id="68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81" id="681"/>
            <p:cNvGrpSpPr/>
            <p:nvPr/>
          </p:nvGrpSpPr>
          <p:grpSpPr>
            <a:xfrm rot="0">
              <a:off x="8607975" y="4527204"/>
              <a:ext cx="225739" cy="156794"/>
              <a:chOff x="0" y="0"/>
              <a:chExt cx="304032" cy="211175"/>
            </a:xfrm>
          </p:grpSpPr>
          <p:sp>
            <p:nvSpPr>
              <p:cNvPr name="Freeform 682" id="682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3" id="68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84" id="684"/>
            <p:cNvGrpSpPr/>
            <p:nvPr/>
          </p:nvGrpSpPr>
          <p:grpSpPr>
            <a:xfrm rot="0">
              <a:off x="8842837" y="5041194"/>
              <a:ext cx="225739" cy="156794"/>
              <a:chOff x="0" y="0"/>
              <a:chExt cx="304032" cy="211175"/>
            </a:xfrm>
          </p:grpSpPr>
          <p:sp>
            <p:nvSpPr>
              <p:cNvPr name="Freeform 685" id="685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6" id="68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87" id="687"/>
            <p:cNvGrpSpPr/>
            <p:nvPr/>
          </p:nvGrpSpPr>
          <p:grpSpPr>
            <a:xfrm rot="0">
              <a:off x="9079556" y="5041194"/>
              <a:ext cx="225739" cy="156794"/>
              <a:chOff x="0" y="0"/>
              <a:chExt cx="304032" cy="211175"/>
            </a:xfrm>
          </p:grpSpPr>
          <p:sp>
            <p:nvSpPr>
              <p:cNvPr name="Freeform 688" id="688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9" id="68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90" id="690"/>
            <p:cNvGrpSpPr/>
            <p:nvPr/>
          </p:nvGrpSpPr>
          <p:grpSpPr>
            <a:xfrm rot="0">
              <a:off x="8607975" y="4870698"/>
              <a:ext cx="225739" cy="156794"/>
              <a:chOff x="0" y="0"/>
              <a:chExt cx="304032" cy="211175"/>
            </a:xfrm>
          </p:grpSpPr>
          <p:sp>
            <p:nvSpPr>
              <p:cNvPr name="Freeform 691" id="691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92" id="69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93" id="693"/>
            <p:cNvGrpSpPr/>
            <p:nvPr/>
          </p:nvGrpSpPr>
          <p:grpSpPr>
            <a:xfrm rot="0">
              <a:off x="9320060" y="5081290"/>
              <a:ext cx="221113" cy="24170"/>
              <a:chOff x="0" y="0"/>
              <a:chExt cx="297801" cy="32552"/>
            </a:xfrm>
          </p:grpSpPr>
          <p:sp>
            <p:nvSpPr>
              <p:cNvPr name="Freeform 694" id="694"/>
              <p:cNvSpPr/>
              <p:nvPr/>
            </p:nvSpPr>
            <p:spPr>
              <a:xfrm flipH="false" flipV="false" rot="0">
                <a:off x="0" y="0"/>
                <a:ext cx="297801" cy="32552"/>
              </a:xfrm>
              <a:custGeom>
                <a:avLst/>
                <a:gdLst/>
                <a:ahLst/>
                <a:cxnLst/>
                <a:rect r="r" b="b" t="t" l="l"/>
                <a:pathLst>
                  <a:path h="32552" w="297801">
                    <a:moveTo>
                      <a:pt x="0" y="0"/>
                    </a:moveTo>
                    <a:lnTo>
                      <a:pt x="297801" y="0"/>
                    </a:lnTo>
                    <a:lnTo>
                      <a:pt x="297801" y="32552"/>
                    </a:lnTo>
                    <a:lnTo>
                      <a:pt x="0" y="325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95" id="69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96" id="696"/>
            <p:cNvGrpSpPr/>
            <p:nvPr/>
          </p:nvGrpSpPr>
          <p:grpSpPr>
            <a:xfrm rot="0">
              <a:off x="8607975" y="4425052"/>
              <a:ext cx="225739" cy="27254"/>
              <a:chOff x="0" y="0"/>
              <a:chExt cx="304032" cy="36706"/>
            </a:xfrm>
          </p:grpSpPr>
          <p:sp>
            <p:nvSpPr>
              <p:cNvPr name="Freeform 697" id="697"/>
              <p:cNvSpPr/>
              <p:nvPr/>
            </p:nvSpPr>
            <p:spPr>
              <a:xfrm flipH="false" flipV="false" rot="0">
                <a:off x="0" y="0"/>
                <a:ext cx="304032" cy="36706"/>
              </a:xfrm>
              <a:custGeom>
                <a:avLst/>
                <a:gdLst/>
                <a:ahLst/>
                <a:cxnLst/>
                <a:rect r="r" b="b" t="t" l="l"/>
                <a:pathLst>
                  <a:path h="36706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36706"/>
                    </a:lnTo>
                    <a:lnTo>
                      <a:pt x="0" y="367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98" id="69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99" id="699"/>
            <p:cNvSpPr txBox="true"/>
            <p:nvPr/>
          </p:nvSpPr>
          <p:spPr>
            <a:xfrm rot="0">
              <a:off x="8681560" y="4427317"/>
              <a:ext cx="66946" cy="2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"/>
                </a:lnSpc>
                <a:spcBef>
                  <a:spcPct val="0"/>
                </a:spcBef>
              </a:pPr>
              <a:r>
                <a:rPr lang="en-US" sz="138">
                  <a:solidFill>
                    <a:srgbClr val="000000"/>
                  </a:solidFill>
                  <a:latin typeface="Canva Sans Bold"/>
                </a:rPr>
                <a:t>P</a:t>
              </a:r>
            </a:p>
          </p:txBody>
        </p:sp>
        <p:sp>
          <p:nvSpPr>
            <p:cNvPr name="Freeform 700" id="700"/>
            <p:cNvSpPr/>
            <p:nvPr/>
          </p:nvSpPr>
          <p:spPr>
            <a:xfrm flipH="false" flipV="false" rot="0">
              <a:off x="9079124" y="4696125"/>
              <a:ext cx="229209" cy="165315"/>
            </a:xfrm>
            <a:custGeom>
              <a:avLst/>
              <a:gdLst/>
              <a:ahLst/>
              <a:cxnLst/>
              <a:rect r="r" b="b" t="t" l="l"/>
              <a:pathLst>
                <a:path h="165315" w="229209">
                  <a:moveTo>
                    <a:pt x="0" y="0"/>
                  </a:moveTo>
                  <a:lnTo>
                    <a:pt x="229209" y="0"/>
                  </a:lnTo>
                  <a:lnTo>
                    <a:pt x="229209" y="165315"/>
                  </a:lnTo>
                  <a:lnTo>
                    <a:pt x="0" y="165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701" id="701"/>
            <p:cNvGrpSpPr/>
            <p:nvPr/>
          </p:nvGrpSpPr>
          <p:grpSpPr>
            <a:xfrm rot="0">
              <a:off x="9084849" y="4742749"/>
              <a:ext cx="217759" cy="24078"/>
              <a:chOff x="0" y="0"/>
              <a:chExt cx="389443" cy="43061"/>
            </a:xfrm>
          </p:grpSpPr>
          <p:sp>
            <p:nvSpPr>
              <p:cNvPr name="Freeform 702" id="702"/>
              <p:cNvSpPr/>
              <p:nvPr/>
            </p:nvSpPr>
            <p:spPr>
              <a:xfrm flipH="false" flipV="false" rot="0">
                <a:off x="0" y="0"/>
                <a:ext cx="389443" cy="43061"/>
              </a:xfrm>
              <a:custGeom>
                <a:avLst/>
                <a:gdLst/>
                <a:ahLst/>
                <a:cxnLst/>
                <a:rect r="r" b="b" t="t" l="l"/>
                <a:pathLst>
                  <a:path h="43061" w="389443">
                    <a:moveTo>
                      <a:pt x="0" y="0"/>
                    </a:moveTo>
                    <a:lnTo>
                      <a:pt x="389443" y="0"/>
                    </a:lnTo>
                    <a:lnTo>
                      <a:pt x="389443" y="43061"/>
                    </a:lnTo>
                    <a:lnTo>
                      <a:pt x="0" y="43061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703" id="703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7485" lIns="7485" bIns="7485" rIns="7485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Freeform 704" id="704"/>
            <p:cNvSpPr/>
            <p:nvPr/>
          </p:nvSpPr>
          <p:spPr>
            <a:xfrm flipH="false" flipV="false" rot="0">
              <a:off x="5318989" y="2670194"/>
              <a:ext cx="1152300" cy="1145951"/>
            </a:xfrm>
            <a:custGeom>
              <a:avLst/>
              <a:gdLst/>
              <a:ahLst/>
              <a:cxnLst/>
              <a:rect r="r" b="b" t="t" l="l"/>
              <a:pathLst>
                <a:path h="1145951" w="1152300">
                  <a:moveTo>
                    <a:pt x="0" y="0"/>
                  </a:moveTo>
                  <a:lnTo>
                    <a:pt x="1152299" y="0"/>
                  </a:lnTo>
                  <a:lnTo>
                    <a:pt x="1152299" y="1145950"/>
                  </a:lnTo>
                  <a:lnTo>
                    <a:pt x="0" y="1145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705" id="705"/>
            <p:cNvGrpSpPr/>
            <p:nvPr/>
          </p:nvGrpSpPr>
          <p:grpSpPr>
            <a:xfrm rot="0">
              <a:off x="5515636" y="3106051"/>
              <a:ext cx="225739" cy="156794"/>
              <a:chOff x="0" y="0"/>
              <a:chExt cx="304032" cy="211175"/>
            </a:xfrm>
          </p:grpSpPr>
          <p:sp>
            <p:nvSpPr>
              <p:cNvPr name="Freeform 706" id="706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7" id="70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08" id="708"/>
            <p:cNvGrpSpPr/>
            <p:nvPr/>
          </p:nvGrpSpPr>
          <p:grpSpPr>
            <a:xfrm rot="0">
              <a:off x="5750498" y="3106051"/>
              <a:ext cx="225739" cy="156794"/>
              <a:chOff x="0" y="0"/>
              <a:chExt cx="304032" cy="211175"/>
            </a:xfrm>
          </p:grpSpPr>
          <p:sp>
            <p:nvSpPr>
              <p:cNvPr name="Freeform 709" id="709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0" id="71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11" id="711"/>
            <p:cNvGrpSpPr/>
            <p:nvPr/>
          </p:nvGrpSpPr>
          <p:grpSpPr>
            <a:xfrm rot="0">
              <a:off x="5987217" y="2934558"/>
              <a:ext cx="225739" cy="156794"/>
              <a:chOff x="0" y="0"/>
              <a:chExt cx="304032" cy="211175"/>
            </a:xfrm>
          </p:grpSpPr>
          <p:sp>
            <p:nvSpPr>
              <p:cNvPr name="Freeform 712" id="712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3" id="71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14" id="714"/>
            <p:cNvGrpSpPr/>
            <p:nvPr/>
          </p:nvGrpSpPr>
          <p:grpSpPr>
            <a:xfrm rot="0">
              <a:off x="5987217" y="2763380"/>
              <a:ext cx="225739" cy="156794"/>
              <a:chOff x="0" y="0"/>
              <a:chExt cx="304032" cy="211175"/>
            </a:xfrm>
          </p:grpSpPr>
          <p:sp>
            <p:nvSpPr>
              <p:cNvPr name="Freeform 715" id="715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6" id="71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17" id="717"/>
            <p:cNvGrpSpPr/>
            <p:nvPr/>
          </p:nvGrpSpPr>
          <p:grpSpPr>
            <a:xfrm rot="0">
              <a:off x="6221622" y="2763380"/>
              <a:ext cx="225739" cy="156794"/>
              <a:chOff x="0" y="0"/>
              <a:chExt cx="304032" cy="211175"/>
            </a:xfrm>
          </p:grpSpPr>
          <p:sp>
            <p:nvSpPr>
              <p:cNvPr name="Freeform 718" id="718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9" id="71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20" id="720"/>
            <p:cNvGrpSpPr/>
            <p:nvPr/>
          </p:nvGrpSpPr>
          <p:grpSpPr>
            <a:xfrm rot="0">
              <a:off x="5515636" y="2934558"/>
              <a:ext cx="225739" cy="156794"/>
              <a:chOff x="0" y="0"/>
              <a:chExt cx="304032" cy="211175"/>
            </a:xfrm>
          </p:grpSpPr>
          <p:sp>
            <p:nvSpPr>
              <p:cNvPr name="Freeform 721" id="721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22" id="72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23" id="723"/>
            <p:cNvGrpSpPr/>
            <p:nvPr/>
          </p:nvGrpSpPr>
          <p:grpSpPr>
            <a:xfrm rot="0">
              <a:off x="5750498" y="3448548"/>
              <a:ext cx="225739" cy="156794"/>
              <a:chOff x="0" y="0"/>
              <a:chExt cx="304032" cy="211175"/>
            </a:xfrm>
          </p:grpSpPr>
          <p:sp>
            <p:nvSpPr>
              <p:cNvPr name="Freeform 724" id="724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25" id="72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26" id="726"/>
            <p:cNvGrpSpPr/>
            <p:nvPr/>
          </p:nvGrpSpPr>
          <p:grpSpPr>
            <a:xfrm rot="0">
              <a:off x="5987217" y="3448548"/>
              <a:ext cx="225739" cy="156794"/>
              <a:chOff x="0" y="0"/>
              <a:chExt cx="304032" cy="211175"/>
            </a:xfrm>
          </p:grpSpPr>
          <p:sp>
            <p:nvSpPr>
              <p:cNvPr name="Freeform 727" id="727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28" id="72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29" id="729"/>
            <p:cNvGrpSpPr/>
            <p:nvPr/>
          </p:nvGrpSpPr>
          <p:grpSpPr>
            <a:xfrm rot="0">
              <a:off x="5515636" y="3278051"/>
              <a:ext cx="225739" cy="156794"/>
              <a:chOff x="0" y="0"/>
              <a:chExt cx="304032" cy="211175"/>
            </a:xfrm>
          </p:grpSpPr>
          <p:sp>
            <p:nvSpPr>
              <p:cNvPr name="Freeform 730" id="730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31" id="73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32" id="732"/>
            <p:cNvGrpSpPr/>
            <p:nvPr/>
          </p:nvGrpSpPr>
          <p:grpSpPr>
            <a:xfrm rot="0">
              <a:off x="6227720" y="3488643"/>
              <a:ext cx="221113" cy="24170"/>
              <a:chOff x="0" y="0"/>
              <a:chExt cx="297801" cy="32552"/>
            </a:xfrm>
          </p:grpSpPr>
          <p:sp>
            <p:nvSpPr>
              <p:cNvPr name="Freeform 733" id="733"/>
              <p:cNvSpPr/>
              <p:nvPr/>
            </p:nvSpPr>
            <p:spPr>
              <a:xfrm flipH="false" flipV="false" rot="0">
                <a:off x="0" y="0"/>
                <a:ext cx="297801" cy="32552"/>
              </a:xfrm>
              <a:custGeom>
                <a:avLst/>
                <a:gdLst/>
                <a:ahLst/>
                <a:cxnLst/>
                <a:rect r="r" b="b" t="t" l="l"/>
                <a:pathLst>
                  <a:path h="32552" w="297801">
                    <a:moveTo>
                      <a:pt x="0" y="0"/>
                    </a:moveTo>
                    <a:lnTo>
                      <a:pt x="297801" y="0"/>
                    </a:lnTo>
                    <a:lnTo>
                      <a:pt x="297801" y="32552"/>
                    </a:lnTo>
                    <a:lnTo>
                      <a:pt x="0" y="325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34" id="73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35" id="735"/>
            <p:cNvGrpSpPr/>
            <p:nvPr/>
          </p:nvGrpSpPr>
          <p:grpSpPr>
            <a:xfrm rot="0">
              <a:off x="5515636" y="2832405"/>
              <a:ext cx="225739" cy="27254"/>
              <a:chOff x="0" y="0"/>
              <a:chExt cx="304032" cy="36706"/>
            </a:xfrm>
          </p:grpSpPr>
          <p:sp>
            <p:nvSpPr>
              <p:cNvPr name="Freeform 736" id="736"/>
              <p:cNvSpPr/>
              <p:nvPr/>
            </p:nvSpPr>
            <p:spPr>
              <a:xfrm flipH="false" flipV="false" rot="0">
                <a:off x="0" y="0"/>
                <a:ext cx="304032" cy="36706"/>
              </a:xfrm>
              <a:custGeom>
                <a:avLst/>
                <a:gdLst/>
                <a:ahLst/>
                <a:cxnLst/>
                <a:rect r="r" b="b" t="t" l="l"/>
                <a:pathLst>
                  <a:path h="36706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36706"/>
                    </a:lnTo>
                    <a:lnTo>
                      <a:pt x="0" y="367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37" id="73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38" id="738"/>
            <p:cNvSpPr txBox="true"/>
            <p:nvPr/>
          </p:nvSpPr>
          <p:spPr>
            <a:xfrm rot="0">
              <a:off x="5589220" y="2834670"/>
              <a:ext cx="66946" cy="2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"/>
                </a:lnSpc>
                <a:spcBef>
                  <a:spcPct val="0"/>
                </a:spcBef>
              </a:pPr>
              <a:r>
                <a:rPr lang="en-US" sz="138">
                  <a:solidFill>
                    <a:srgbClr val="000000"/>
                  </a:solidFill>
                  <a:latin typeface="Canva Sans Bold"/>
                </a:rPr>
                <a:t>P</a:t>
              </a:r>
            </a:p>
          </p:txBody>
        </p:sp>
        <p:sp>
          <p:nvSpPr>
            <p:cNvPr name="Freeform 739" id="739"/>
            <p:cNvSpPr/>
            <p:nvPr/>
          </p:nvSpPr>
          <p:spPr>
            <a:xfrm flipH="false" flipV="false" rot="0">
              <a:off x="5986784" y="3103479"/>
              <a:ext cx="229209" cy="165315"/>
            </a:xfrm>
            <a:custGeom>
              <a:avLst/>
              <a:gdLst/>
              <a:ahLst/>
              <a:cxnLst/>
              <a:rect r="r" b="b" t="t" l="l"/>
              <a:pathLst>
                <a:path h="165315" w="229209">
                  <a:moveTo>
                    <a:pt x="0" y="0"/>
                  </a:moveTo>
                  <a:lnTo>
                    <a:pt x="229210" y="0"/>
                  </a:lnTo>
                  <a:lnTo>
                    <a:pt x="229210" y="165314"/>
                  </a:lnTo>
                  <a:lnTo>
                    <a:pt x="0" y="165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740" id="740"/>
            <p:cNvGrpSpPr/>
            <p:nvPr/>
          </p:nvGrpSpPr>
          <p:grpSpPr>
            <a:xfrm rot="0">
              <a:off x="5992509" y="3150103"/>
              <a:ext cx="217759" cy="24078"/>
              <a:chOff x="0" y="0"/>
              <a:chExt cx="389443" cy="43061"/>
            </a:xfrm>
          </p:grpSpPr>
          <p:sp>
            <p:nvSpPr>
              <p:cNvPr name="Freeform 741" id="741"/>
              <p:cNvSpPr/>
              <p:nvPr/>
            </p:nvSpPr>
            <p:spPr>
              <a:xfrm flipH="false" flipV="false" rot="0">
                <a:off x="0" y="0"/>
                <a:ext cx="389443" cy="43061"/>
              </a:xfrm>
              <a:custGeom>
                <a:avLst/>
                <a:gdLst/>
                <a:ahLst/>
                <a:cxnLst/>
                <a:rect r="r" b="b" t="t" l="l"/>
                <a:pathLst>
                  <a:path h="43061" w="389443">
                    <a:moveTo>
                      <a:pt x="0" y="0"/>
                    </a:moveTo>
                    <a:lnTo>
                      <a:pt x="389443" y="0"/>
                    </a:lnTo>
                    <a:lnTo>
                      <a:pt x="389443" y="43061"/>
                    </a:lnTo>
                    <a:lnTo>
                      <a:pt x="0" y="43061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742" id="742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7485" lIns="7485" bIns="7485" rIns="7485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Freeform 743" id="743"/>
            <p:cNvSpPr/>
            <p:nvPr/>
          </p:nvSpPr>
          <p:spPr>
            <a:xfrm flipH="false" flipV="false" rot="0">
              <a:off x="6865158" y="2670194"/>
              <a:ext cx="1152300" cy="1145951"/>
            </a:xfrm>
            <a:custGeom>
              <a:avLst/>
              <a:gdLst/>
              <a:ahLst/>
              <a:cxnLst/>
              <a:rect r="r" b="b" t="t" l="l"/>
              <a:pathLst>
                <a:path h="1145951" w="1152300">
                  <a:moveTo>
                    <a:pt x="0" y="0"/>
                  </a:moveTo>
                  <a:lnTo>
                    <a:pt x="1152300" y="0"/>
                  </a:lnTo>
                  <a:lnTo>
                    <a:pt x="1152300" y="1145950"/>
                  </a:lnTo>
                  <a:lnTo>
                    <a:pt x="0" y="1145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744" id="744"/>
            <p:cNvGrpSpPr/>
            <p:nvPr/>
          </p:nvGrpSpPr>
          <p:grpSpPr>
            <a:xfrm rot="0">
              <a:off x="7061806" y="3106051"/>
              <a:ext cx="225739" cy="156794"/>
              <a:chOff x="0" y="0"/>
              <a:chExt cx="304032" cy="211175"/>
            </a:xfrm>
          </p:grpSpPr>
          <p:sp>
            <p:nvSpPr>
              <p:cNvPr name="Freeform 745" id="745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46" id="74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47" id="747"/>
            <p:cNvGrpSpPr/>
            <p:nvPr/>
          </p:nvGrpSpPr>
          <p:grpSpPr>
            <a:xfrm rot="0">
              <a:off x="7296668" y="3106051"/>
              <a:ext cx="225739" cy="156794"/>
              <a:chOff x="0" y="0"/>
              <a:chExt cx="304032" cy="211175"/>
            </a:xfrm>
          </p:grpSpPr>
          <p:sp>
            <p:nvSpPr>
              <p:cNvPr name="Freeform 748" id="748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49" id="74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50" id="750"/>
            <p:cNvGrpSpPr/>
            <p:nvPr/>
          </p:nvGrpSpPr>
          <p:grpSpPr>
            <a:xfrm rot="0">
              <a:off x="7533386" y="2934558"/>
              <a:ext cx="225739" cy="156794"/>
              <a:chOff x="0" y="0"/>
              <a:chExt cx="304032" cy="211175"/>
            </a:xfrm>
          </p:grpSpPr>
          <p:sp>
            <p:nvSpPr>
              <p:cNvPr name="Freeform 751" id="751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52" id="75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53" id="753"/>
            <p:cNvGrpSpPr/>
            <p:nvPr/>
          </p:nvGrpSpPr>
          <p:grpSpPr>
            <a:xfrm rot="0">
              <a:off x="7533386" y="2763380"/>
              <a:ext cx="225739" cy="156794"/>
              <a:chOff x="0" y="0"/>
              <a:chExt cx="304032" cy="211175"/>
            </a:xfrm>
          </p:grpSpPr>
          <p:sp>
            <p:nvSpPr>
              <p:cNvPr name="Freeform 754" id="754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55" id="75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56" id="756"/>
            <p:cNvGrpSpPr/>
            <p:nvPr/>
          </p:nvGrpSpPr>
          <p:grpSpPr>
            <a:xfrm rot="0">
              <a:off x="7767792" y="2763380"/>
              <a:ext cx="225739" cy="156794"/>
              <a:chOff x="0" y="0"/>
              <a:chExt cx="304032" cy="211175"/>
            </a:xfrm>
          </p:grpSpPr>
          <p:sp>
            <p:nvSpPr>
              <p:cNvPr name="Freeform 757" id="757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58" id="75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59" id="759"/>
            <p:cNvGrpSpPr/>
            <p:nvPr/>
          </p:nvGrpSpPr>
          <p:grpSpPr>
            <a:xfrm rot="0">
              <a:off x="7061806" y="2934558"/>
              <a:ext cx="225739" cy="156794"/>
              <a:chOff x="0" y="0"/>
              <a:chExt cx="304032" cy="211175"/>
            </a:xfrm>
          </p:grpSpPr>
          <p:sp>
            <p:nvSpPr>
              <p:cNvPr name="Freeform 760" id="760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61" id="76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62" id="762"/>
            <p:cNvGrpSpPr/>
            <p:nvPr/>
          </p:nvGrpSpPr>
          <p:grpSpPr>
            <a:xfrm rot="0">
              <a:off x="7296668" y="3448548"/>
              <a:ext cx="225739" cy="156794"/>
              <a:chOff x="0" y="0"/>
              <a:chExt cx="304032" cy="211175"/>
            </a:xfrm>
          </p:grpSpPr>
          <p:sp>
            <p:nvSpPr>
              <p:cNvPr name="Freeform 763" id="763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64" id="76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65" id="765"/>
            <p:cNvGrpSpPr/>
            <p:nvPr/>
          </p:nvGrpSpPr>
          <p:grpSpPr>
            <a:xfrm rot="0">
              <a:off x="7533386" y="3448548"/>
              <a:ext cx="225739" cy="156794"/>
              <a:chOff x="0" y="0"/>
              <a:chExt cx="304032" cy="211175"/>
            </a:xfrm>
          </p:grpSpPr>
          <p:sp>
            <p:nvSpPr>
              <p:cNvPr name="Freeform 766" id="766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67" id="76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68" id="768"/>
            <p:cNvGrpSpPr/>
            <p:nvPr/>
          </p:nvGrpSpPr>
          <p:grpSpPr>
            <a:xfrm rot="0">
              <a:off x="7061806" y="3278051"/>
              <a:ext cx="225739" cy="156794"/>
              <a:chOff x="0" y="0"/>
              <a:chExt cx="304032" cy="211175"/>
            </a:xfrm>
          </p:grpSpPr>
          <p:sp>
            <p:nvSpPr>
              <p:cNvPr name="Freeform 769" id="769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70" id="77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71" id="771"/>
            <p:cNvGrpSpPr/>
            <p:nvPr/>
          </p:nvGrpSpPr>
          <p:grpSpPr>
            <a:xfrm rot="0">
              <a:off x="7773890" y="3488643"/>
              <a:ext cx="221113" cy="24170"/>
              <a:chOff x="0" y="0"/>
              <a:chExt cx="297801" cy="32552"/>
            </a:xfrm>
          </p:grpSpPr>
          <p:sp>
            <p:nvSpPr>
              <p:cNvPr name="Freeform 772" id="772"/>
              <p:cNvSpPr/>
              <p:nvPr/>
            </p:nvSpPr>
            <p:spPr>
              <a:xfrm flipH="false" flipV="false" rot="0">
                <a:off x="0" y="0"/>
                <a:ext cx="297801" cy="32552"/>
              </a:xfrm>
              <a:custGeom>
                <a:avLst/>
                <a:gdLst/>
                <a:ahLst/>
                <a:cxnLst/>
                <a:rect r="r" b="b" t="t" l="l"/>
                <a:pathLst>
                  <a:path h="32552" w="297801">
                    <a:moveTo>
                      <a:pt x="0" y="0"/>
                    </a:moveTo>
                    <a:lnTo>
                      <a:pt x="297801" y="0"/>
                    </a:lnTo>
                    <a:lnTo>
                      <a:pt x="297801" y="32552"/>
                    </a:lnTo>
                    <a:lnTo>
                      <a:pt x="0" y="325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73" id="77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74" id="774"/>
            <p:cNvGrpSpPr/>
            <p:nvPr/>
          </p:nvGrpSpPr>
          <p:grpSpPr>
            <a:xfrm rot="0">
              <a:off x="7061806" y="2832405"/>
              <a:ext cx="225739" cy="27254"/>
              <a:chOff x="0" y="0"/>
              <a:chExt cx="304032" cy="36706"/>
            </a:xfrm>
          </p:grpSpPr>
          <p:sp>
            <p:nvSpPr>
              <p:cNvPr name="Freeform 775" id="775"/>
              <p:cNvSpPr/>
              <p:nvPr/>
            </p:nvSpPr>
            <p:spPr>
              <a:xfrm flipH="false" flipV="false" rot="0">
                <a:off x="0" y="0"/>
                <a:ext cx="304032" cy="36706"/>
              </a:xfrm>
              <a:custGeom>
                <a:avLst/>
                <a:gdLst/>
                <a:ahLst/>
                <a:cxnLst/>
                <a:rect r="r" b="b" t="t" l="l"/>
                <a:pathLst>
                  <a:path h="36706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36706"/>
                    </a:lnTo>
                    <a:lnTo>
                      <a:pt x="0" y="367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76" id="77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77" id="777"/>
            <p:cNvSpPr txBox="true"/>
            <p:nvPr/>
          </p:nvSpPr>
          <p:spPr>
            <a:xfrm rot="0">
              <a:off x="7135390" y="2834670"/>
              <a:ext cx="66946" cy="2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"/>
                </a:lnSpc>
                <a:spcBef>
                  <a:spcPct val="0"/>
                </a:spcBef>
              </a:pPr>
              <a:r>
                <a:rPr lang="en-US" sz="138">
                  <a:solidFill>
                    <a:srgbClr val="000000"/>
                  </a:solidFill>
                  <a:latin typeface="Canva Sans Bold"/>
                </a:rPr>
                <a:t>P</a:t>
              </a:r>
            </a:p>
          </p:txBody>
        </p:sp>
        <p:sp>
          <p:nvSpPr>
            <p:cNvPr name="Freeform 778" id="778"/>
            <p:cNvSpPr/>
            <p:nvPr/>
          </p:nvSpPr>
          <p:spPr>
            <a:xfrm flipH="false" flipV="false" rot="0">
              <a:off x="7532954" y="3103479"/>
              <a:ext cx="229209" cy="165315"/>
            </a:xfrm>
            <a:custGeom>
              <a:avLst/>
              <a:gdLst/>
              <a:ahLst/>
              <a:cxnLst/>
              <a:rect r="r" b="b" t="t" l="l"/>
              <a:pathLst>
                <a:path h="165315" w="229209">
                  <a:moveTo>
                    <a:pt x="0" y="0"/>
                  </a:moveTo>
                  <a:lnTo>
                    <a:pt x="229209" y="0"/>
                  </a:lnTo>
                  <a:lnTo>
                    <a:pt x="229209" y="165314"/>
                  </a:lnTo>
                  <a:lnTo>
                    <a:pt x="0" y="165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779" id="779"/>
            <p:cNvGrpSpPr/>
            <p:nvPr/>
          </p:nvGrpSpPr>
          <p:grpSpPr>
            <a:xfrm rot="0">
              <a:off x="7538679" y="3150103"/>
              <a:ext cx="217759" cy="24078"/>
              <a:chOff x="0" y="0"/>
              <a:chExt cx="389443" cy="43061"/>
            </a:xfrm>
          </p:grpSpPr>
          <p:sp>
            <p:nvSpPr>
              <p:cNvPr name="Freeform 780" id="780"/>
              <p:cNvSpPr/>
              <p:nvPr/>
            </p:nvSpPr>
            <p:spPr>
              <a:xfrm flipH="false" flipV="false" rot="0">
                <a:off x="0" y="0"/>
                <a:ext cx="389443" cy="43061"/>
              </a:xfrm>
              <a:custGeom>
                <a:avLst/>
                <a:gdLst/>
                <a:ahLst/>
                <a:cxnLst/>
                <a:rect r="r" b="b" t="t" l="l"/>
                <a:pathLst>
                  <a:path h="43061" w="389443">
                    <a:moveTo>
                      <a:pt x="0" y="0"/>
                    </a:moveTo>
                    <a:lnTo>
                      <a:pt x="389443" y="0"/>
                    </a:lnTo>
                    <a:lnTo>
                      <a:pt x="389443" y="43061"/>
                    </a:lnTo>
                    <a:lnTo>
                      <a:pt x="0" y="43061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781" id="781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7485" lIns="7485" bIns="7485" rIns="7485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Freeform 782" id="782"/>
            <p:cNvSpPr/>
            <p:nvPr/>
          </p:nvSpPr>
          <p:spPr>
            <a:xfrm flipH="false" flipV="false" rot="0">
              <a:off x="8411328" y="2670194"/>
              <a:ext cx="1152300" cy="1145951"/>
            </a:xfrm>
            <a:custGeom>
              <a:avLst/>
              <a:gdLst/>
              <a:ahLst/>
              <a:cxnLst/>
              <a:rect r="r" b="b" t="t" l="l"/>
              <a:pathLst>
                <a:path h="1145951" w="1152300">
                  <a:moveTo>
                    <a:pt x="0" y="0"/>
                  </a:moveTo>
                  <a:lnTo>
                    <a:pt x="1152300" y="0"/>
                  </a:lnTo>
                  <a:lnTo>
                    <a:pt x="1152300" y="1145950"/>
                  </a:lnTo>
                  <a:lnTo>
                    <a:pt x="0" y="1145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783" id="783"/>
            <p:cNvGrpSpPr/>
            <p:nvPr/>
          </p:nvGrpSpPr>
          <p:grpSpPr>
            <a:xfrm rot="0">
              <a:off x="8607975" y="3106051"/>
              <a:ext cx="225739" cy="156794"/>
              <a:chOff x="0" y="0"/>
              <a:chExt cx="304032" cy="211175"/>
            </a:xfrm>
          </p:grpSpPr>
          <p:sp>
            <p:nvSpPr>
              <p:cNvPr name="Freeform 784" id="784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85" id="78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86" id="786"/>
            <p:cNvGrpSpPr/>
            <p:nvPr/>
          </p:nvGrpSpPr>
          <p:grpSpPr>
            <a:xfrm rot="0">
              <a:off x="8842837" y="3106051"/>
              <a:ext cx="225739" cy="156794"/>
              <a:chOff x="0" y="0"/>
              <a:chExt cx="304032" cy="211175"/>
            </a:xfrm>
          </p:grpSpPr>
          <p:sp>
            <p:nvSpPr>
              <p:cNvPr name="Freeform 787" id="787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88" id="78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89" id="789"/>
            <p:cNvGrpSpPr/>
            <p:nvPr/>
          </p:nvGrpSpPr>
          <p:grpSpPr>
            <a:xfrm rot="0">
              <a:off x="9079556" y="2934558"/>
              <a:ext cx="225739" cy="156794"/>
              <a:chOff x="0" y="0"/>
              <a:chExt cx="304032" cy="211175"/>
            </a:xfrm>
          </p:grpSpPr>
          <p:sp>
            <p:nvSpPr>
              <p:cNvPr name="Freeform 790" id="790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91" id="79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92" id="792"/>
            <p:cNvGrpSpPr/>
            <p:nvPr/>
          </p:nvGrpSpPr>
          <p:grpSpPr>
            <a:xfrm rot="0">
              <a:off x="9079556" y="2763380"/>
              <a:ext cx="225739" cy="156794"/>
              <a:chOff x="0" y="0"/>
              <a:chExt cx="304032" cy="211175"/>
            </a:xfrm>
          </p:grpSpPr>
          <p:sp>
            <p:nvSpPr>
              <p:cNvPr name="Freeform 793" id="793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94" id="79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95" id="795"/>
            <p:cNvGrpSpPr/>
            <p:nvPr/>
          </p:nvGrpSpPr>
          <p:grpSpPr>
            <a:xfrm rot="0">
              <a:off x="9313962" y="2763380"/>
              <a:ext cx="225739" cy="156794"/>
              <a:chOff x="0" y="0"/>
              <a:chExt cx="304032" cy="211175"/>
            </a:xfrm>
          </p:grpSpPr>
          <p:sp>
            <p:nvSpPr>
              <p:cNvPr name="Freeform 796" id="796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97" id="79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98" id="798"/>
            <p:cNvGrpSpPr/>
            <p:nvPr/>
          </p:nvGrpSpPr>
          <p:grpSpPr>
            <a:xfrm rot="0">
              <a:off x="8607975" y="2934558"/>
              <a:ext cx="225739" cy="156794"/>
              <a:chOff x="0" y="0"/>
              <a:chExt cx="304032" cy="211175"/>
            </a:xfrm>
          </p:grpSpPr>
          <p:sp>
            <p:nvSpPr>
              <p:cNvPr name="Freeform 799" id="799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00" id="80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01" id="801"/>
            <p:cNvGrpSpPr/>
            <p:nvPr/>
          </p:nvGrpSpPr>
          <p:grpSpPr>
            <a:xfrm rot="0">
              <a:off x="8842837" y="3448548"/>
              <a:ext cx="225739" cy="156794"/>
              <a:chOff x="0" y="0"/>
              <a:chExt cx="304032" cy="211175"/>
            </a:xfrm>
          </p:grpSpPr>
          <p:sp>
            <p:nvSpPr>
              <p:cNvPr name="Freeform 802" id="802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03" id="80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04" id="804"/>
            <p:cNvGrpSpPr/>
            <p:nvPr/>
          </p:nvGrpSpPr>
          <p:grpSpPr>
            <a:xfrm rot="0">
              <a:off x="9079556" y="3448548"/>
              <a:ext cx="225739" cy="156794"/>
              <a:chOff x="0" y="0"/>
              <a:chExt cx="304032" cy="211175"/>
            </a:xfrm>
          </p:grpSpPr>
          <p:sp>
            <p:nvSpPr>
              <p:cNvPr name="Freeform 805" id="805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06" id="80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07" id="807"/>
            <p:cNvGrpSpPr/>
            <p:nvPr/>
          </p:nvGrpSpPr>
          <p:grpSpPr>
            <a:xfrm rot="0">
              <a:off x="8607975" y="3278051"/>
              <a:ext cx="225739" cy="156794"/>
              <a:chOff x="0" y="0"/>
              <a:chExt cx="304032" cy="211175"/>
            </a:xfrm>
          </p:grpSpPr>
          <p:sp>
            <p:nvSpPr>
              <p:cNvPr name="Freeform 808" id="808"/>
              <p:cNvSpPr/>
              <p:nvPr/>
            </p:nvSpPr>
            <p:spPr>
              <a:xfrm flipH="false" flipV="false" rot="0">
                <a:off x="0" y="0"/>
                <a:ext cx="304032" cy="211175"/>
              </a:xfrm>
              <a:custGeom>
                <a:avLst/>
                <a:gdLst/>
                <a:ahLst/>
                <a:cxnLst/>
                <a:rect r="r" b="b" t="t" l="l"/>
                <a:pathLst>
                  <a:path h="211175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211175"/>
                    </a:lnTo>
                    <a:lnTo>
                      <a:pt x="0" y="2111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09" id="80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10" id="810"/>
            <p:cNvGrpSpPr/>
            <p:nvPr/>
          </p:nvGrpSpPr>
          <p:grpSpPr>
            <a:xfrm rot="0">
              <a:off x="9320060" y="3488643"/>
              <a:ext cx="221113" cy="24170"/>
              <a:chOff x="0" y="0"/>
              <a:chExt cx="297801" cy="32552"/>
            </a:xfrm>
          </p:grpSpPr>
          <p:sp>
            <p:nvSpPr>
              <p:cNvPr name="Freeform 811" id="811"/>
              <p:cNvSpPr/>
              <p:nvPr/>
            </p:nvSpPr>
            <p:spPr>
              <a:xfrm flipH="false" flipV="false" rot="0">
                <a:off x="0" y="0"/>
                <a:ext cx="297801" cy="32552"/>
              </a:xfrm>
              <a:custGeom>
                <a:avLst/>
                <a:gdLst/>
                <a:ahLst/>
                <a:cxnLst/>
                <a:rect r="r" b="b" t="t" l="l"/>
                <a:pathLst>
                  <a:path h="32552" w="297801">
                    <a:moveTo>
                      <a:pt x="0" y="0"/>
                    </a:moveTo>
                    <a:lnTo>
                      <a:pt x="297801" y="0"/>
                    </a:lnTo>
                    <a:lnTo>
                      <a:pt x="297801" y="32552"/>
                    </a:lnTo>
                    <a:lnTo>
                      <a:pt x="0" y="325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12" id="81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13" id="813"/>
            <p:cNvGrpSpPr/>
            <p:nvPr/>
          </p:nvGrpSpPr>
          <p:grpSpPr>
            <a:xfrm rot="0">
              <a:off x="8607975" y="2832405"/>
              <a:ext cx="225739" cy="27254"/>
              <a:chOff x="0" y="0"/>
              <a:chExt cx="304032" cy="36706"/>
            </a:xfrm>
          </p:grpSpPr>
          <p:sp>
            <p:nvSpPr>
              <p:cNvPr name="Freeform 814" id="814"/>
              <p:cNvSpPr/>
              <p:nvPr/>
            </p:nvSpPr>
            <p:spPr>
              <a:xfrm flipH="false" flipV="false" rot="0">
                <a:off x="0" y="0"/>
                <a:ext cx="304032" cy="36706"/>
              </a:xfrm>
              <a:custGeom>
                <a:avLst/>
                <a:gdLst/>
                <a:ahLst/>
                <a:cxnLst/>
                <a:rect r="r" b="b" t="t" l="l"/>
                <a:pathLst>
                  <a:path h="36706" w="304032">
                    <a:moveTo>
                      <a:pt x="0" y="0"/>
                    </a:moveTo>
                    <a:lnTo>
                      <a:pt x="304032" y="0"/>
                    </a:lnTo>
                    <a:lnTo>
                      <a:pt x="304032" y="36706"/>
                    </a:lnTo>
                    <a:lnTo>
                      <a:pt x="0" y="367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15" id="81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9016" lIns="9016" bIns="9016" rIns="9016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16" id="816"/>
            <p:cNvSpPr txBox="true"/>
            <p:nvPr/>
          </p:nvSpPr>
          <p:spPr>
            <a:xfrm rot="0">
              <a:off x="8681560" y="2834670"/>
              <a:ext cx="66946" cy="2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"/>
                </a:lnSpc>
                <a:spcBef>
                  <a:spcPct val="0"/>
                </a:spcBef>
              </a:pPr>
              <a:r>
                <a:rPr lang="en-US" sz="138">
                  <a:solidFill>
                    <a:srgbClr val="000000"/>
                  </a:solidFill>
                  <a:latin typeface="Canva Sans Bold"/>
                </a:rPr>
                <a:t>P</a:t>
              </a:r>
            </a:p>
          </p:txBody>
        </p:sp>
        <p:sp>
          <p:nvSpPr>
            <p:cNvPr name="Freeform 817" id="817"/>
            <p:cNvSpPr/>
            <p:nvPr/>
          </p:nvSpPr>
          <p:spPr>
            <a:xfrm flipH="false" flipV="false" rot="0">
              <a:off x="9079124" y="3103479"/>
              <a:ext cx="229209" cy="165315"/>
            </a:xfrm>
            <a:custGeom>
              <a:avLst/>
              <a:gdLst/>
              <a:ahLst/>
              <a:cxnLst/>
              <a:rect r="r" b="b" t="t" l="l"/>
              <a:pathLst>
                <a:path h="165315" w="229209">
                  <a:moveTo>
                    <a:pt x="0" y="0"/>
                  </a:moveTo>
                  <a:lnTo>
                    <a:pt x="229209" y="0"/>
                  </a:lnTo>
                  <a:lnTo>
                    <a:pt x="229209" y="165314"/>
                  </a:lnTo>
                  <a:lnTo>
                    <a:pt x="0" y="165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818" id="818"/>
            <p:cNvGrpSpPr/>
            <p:nvPr/>
          </p:nvGrpSpPr>
          <p:grpSpPr>
            <a:xfrm rot="0">
              <a:off x="9084849" y="3150103"/>
              <a:ext cx="217759" cy="24078"/>
              <a:chOff x="0" y="0"/>
              <a:chExt cx="389443" cy="43061"/>
            </a:xfrm>
          </p:grpSpPr>
          <p:sp>
            <p:nvSpPr>
              <p:cNvPr name="Freeform 819" id="819"/>
              <p:cNvSpPr/>
              <p:nvPr/>
            </p:nvSpPr>
            <p:spPr>
              <a:xfrm flipH="false" flipV="false" rot="0">
                <a:off x="0" y="0"/>
                <a:ext cx="389443" cy="43061"/>
              </a:xfrm>
              <a:custGeom>
                <a:avLst/>
                <a:gdLst/>
                <a:ahLst/>
                <a:cxnLst/>
                <a:rect r="r" b="b" t="t" l="l"/>
                <a:pathLst>
                  <a:path h="43061" w="389443">
                    <a:moveTo>
                      <a:pt x="0" y="0"/>
                    </a:moveTo>
                    <a:lnTo>
                      <a:pt x="389443" y="0"/>
                    </a:lnTo>
                    <a:lnTo>
                      <a:pt x="389443" y="43061"/>
                    </a:lnTo>
                    <a:lnTo>
                      <a:pt x="0" y="43061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820" id="820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7485" lIns="7485" bIns="7485" rIns="7485"/>
              <a:lstStyle/>
              <a:p>
                <a:pPr algn="ctr">
                  <a:lnSpc>
                    <a:spcPts val="1627"/>
                  </a:lnSpc>
                </a:pPr>
              </a:p>
            </p:txBody>
          </p:sp>
        </p:grpSp>
        <p:sp>
          <p:nvSpPr>
            <p:cNvPr name="TextBox 821" id="821"/>
            <p:cNvSpPr txBox="true"/>
            <p:nvPr/>
          </p:nvSpPr>
          <p:spPr>
            <a:xfrm rot="0">
              <a:off x="5431728" y="792720"/>
              <a:ext cx="805004" cy="264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07"/>
                </a:lnSpc>
                <a:spcBef>
                  <a:spcPct val="0"/>
                </a:spcBef>
              </a:pPr>
              <a:r>
                <a:rPr lang="en-US" sz="1219">
                  <a:solidFill>
                    <a:srgbClr val="000000"/>
                  </a:solidFill>
                  <a:latin typeface="Canva Sans"/>
                </a:rPr>
                <a:t>Classe 1</a:t>
              </a:r>
            </a:p>
          </p:txBody>
        </p:sp>
        <p:sp>
          <p:nvSpPr>
            <p:cNvPr name="TextBox 822" id="822"/>
            <p:cNvSpPr txBox="true"/>
            <p:nvPr/>
          </p:nvSpPr>
          <p:spPr>
            <a:xfrm rot="0">
              <a:off x="6976234" y="792720"/>
              <a:ext cx="808331" cy="264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07"/>
                </a:lnSpc>
                <a:spcBef>
                  <a:spcPct val="0"/>
                </a:spcBef>
              </a:pPr>
              <a:r>
                <a:rPr lang="en-US" sz="1219">
                  <a:solidFill>
                    <a:srgbClr val="000000"/>
                  </a:solidFill>
                  <a:latin typeface="Canva Sans"/>
                </a:rPr>
                <a:t>Classe 2</a:t>
              </a:r>
            </a:p>
          </p:txBody>
        </p:sp>
        <p:sp>
          <p:nvSpPr>
            <p:cNvPr name="TextBox 823" id="823"/>
            <p:cNvSpPr txBox="true"/>
            <p:nvPr/>
          </p:nvSpPr>
          <p:spPr>
            <a:xfrm rot="0">
              <a:off x="8519029" y="792720"/>
              <a:ext cx="814836" cy="264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07"/>
                </a:lnSpc>
                <a:spcBef>
                  <a:spcPct val="0"/>
                </a:spcBef>
              </a:pPr>
              <a:r>
                <a:rPr lang="en-US" sz="1219">
                  <a:solidFill>
                    <a:srgbClr val="000000"/>
                  </a:solidFill>
                  <a:latin typeface="Canva Sans"/>
                </a:rPr>
                <a:t>Classe 3</a:t>
              </a:r>
            </a:p>
          </p:txBody>
        </p:sp>
        <p:sp>
          <p:nvSpPr>
            <p:cNvPr name="TextBox 824" id="824"/>
            <p:cNvSpPr txBox="true"/>
            <p:nvPr/>
          </p:nvSpPr>
          <p:spPr>
            <a:xfrm rot="0">
              <a:off x="5424240" y="2302579"/>
              <a:ext cx="819978" cy="264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07"/>
                </a:lnSpc>
                <a:spcBef>
                  <a:spcPct val="0"/>
                </a:spcBef>
              </a:pPr>
              <a:r>
                <a:rPr lang="en-US" sz="1219">
                  <a:solidFill>
                    <a:srgbClr val="000000"/>
                  </a:solidFill>
                  <a:latin typeface="Canva Sans"/>
                </a:rPr>
                <a:t>Classe 4</a:t>
              </a:r>
            </a:p>
          </p:txBody>
        </p:sp>
        <p:sp>
          <p:nvSpPr>
            <p:cNvPr name="TextBox 825" id="825"/>
            <p:cNvSpPr txBox="true"/>
            <p:nvPr/>
          </p:nvSpPr>
          <p:spPr>
            <a:xfrm rot="0">
              <a:off x="6971847" y="2302579"/>
              <a:ext cx="817105" cy="264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07"/>
                </a:lnSpc>
                <a:spcBef>
                  <a:spcPct val="0"/>
                </a:spcBef>
              </a:pPr>
              <a:r>
                <a:rPr lang="en-US" sz="1219">
                  <a:solidFill>
                    <a:srgbClr val="000000"/>
                  </a:solidFill>
                  <a:latin typeface="Canva Sans"/>
                </a:rPr>
                <a:t>Classe 5</a:t>
              </a:r>
            </a:p>
          </p:txBody>
        </p:sp>
        <p:sp>
          <p:nvSpPr>
            <p:cNvPr name="TextBox 826" id="826"/>
            <p:cNvSpPr txBox="true"/>
            <p:nvPr/>
          </p:nvSpPr>
          <p:spPr>
            <a:xfrm rot="0">
              <a:off x="8512525" y="2302579"/>
              <a:ext cx="827844" cy="264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07"/>
                </a:lnSpc>
                <a:spcBef>
                  <a:spcPct val="0"/>
                </a:spcBef>
              </a:pPr>
              <a:r>
                <a:rPr lang="en-US" sz="1219">
                  <a:solidFill>
                    <a:srgbClr val="000000"/>
                  </a:solidFill>
                  <a:latin typeface="Canva Sans"/>
                </a:rPr>
                <a:t>Classe 6</a:t>
              </a:r>
            </a:p>
          </p:txBody>
        </p:sp>
        <p:sp>
          <p:nvSpPr>
            <p:cNvPr name="TextBox 827" id="827"/>
            <p:cNvSpPr txBox="true"/>
            <p:nvPr/>
          </p:nvSpPr>
          <p:spPr>
            <a:xfrm rot="0">
              <a:off x="5496782" y="3896503"/>
              <a:ext cx="796836" cy="264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07"/>
                </a:lnSpc>
                <a:spcBef>
                  <a:spcPct val="0"/>
                </a:spcBef>
              </a:pPr>
              <a:r>
                <a:rPr lang="en-US" sz="1219">
                  <a:solidFill>
                    <a:srgbClr val="000000"/>
                  </a:solidFill>
                  <a:latin typeface="Canva Sans"/>
                </a:rPr>
                <a:t>Classe 7</a:t>
              </a:r>
            </a:p>
          </p:txBody>
        </p:sp>
        <p:sp>
          <p:nvSpPr>
            <p:cNvPr name="TextBox 828" id="828"/>
            <p:cNvSpPr txBox="true"/>
            <p:nvPr/>
          </p:nvSpPr>
          <p:spPr>
            <a:xfrm rot="0">
              <a:off x="7031456" y="3896503"/>
              <a:ext cx="819827" cy="264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07"/>
                </a:lnSpc>
                <a:spcBef>
                  <a:spcPct val="0"/>
                </a:spcBef>
              </a:pPr>
              <a:r>
                <a:rPr lang="en-US" sz="1219">
                  <a:solidFill>
                    <a:srgbClr val="000000"/>
                  </a:solidFill>
                  <a:latin typeface="Canva Sans"/>
                </a:rPr>
                <a:t>Classe 8</a:t>
              </a:r>
            </a:p>
          </p:txBody>
        </p:sp>
        <p:sp>
          <p:nvSpPr>
            <p:cNvPr name="TextBox 829" id="829"/>
            <p:cNvSpPr txBox="true"/>
            <p:nvPr/>
          </p:nvSpPr>
          <p:spPr>
            <a:xfrm rot="0">
              <a:off x="8573570" y="3896503"/>
              <a:ext cx="827693" cy="264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07"/>
                </a:lnSpc>
                <a:spcBef>
                  <a:spcPct val="0"/>
                </a:spcBef>
              </a:pPr>
              <a:r>
                <a:rPr lang="en-US" sz="1219">
                  <a:solidFill>
                    <a:srgbClr val="000000"/>
                  </a:solidFill>
                  <a:latin typeface="Canva Sans"/>
                </a:rPr>
                <a:t>Classe 9</a:t>
              </a:r>
            </a:p>
          </p:txBody>
        </p:sp>
        <p:sp>
          <p:nvSpPr>
            <p:cNvPr name="TextBox 830" id="830"/>
            <p:cNvSpPr txBox="true"/>
            <p:nvPr/>
          </p:nvSpPr>
          <p:spPr>
            <a:xfrm rot="5400000">
              <a:off x="7379590" y="5331592"/>
              <a:ext cx="591196" cy="817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80"/>
                </a:lnSpc>
                <a:spcBef>
                  <a:spcPct val="0"/>
                </a:spcBef>
              </a:pPr>
              <a:r>
                <a:rPr lang="en-US" sz="3700">
                  <a:solidFill>
                    <a:srgbClr val="000000"/>
                  </a:solidFill>
                  <a:latin typeface="Canva Sans Bold"/>
                </a:rPr>
                <a:t>...</a:t>
              </a:r>
            </a:p>
          </p:txBody>
        </p:sp>
        <p:grpSp>
          <p:nvGrpSpPr>
            <p:cNvPr name="Group 831" id="831"/>
            <p:cNvGrpSpPr/>
            <p:nvPr/>
          </p:nvGrpSpPr>
          <p:grpSpPr>
            <a:xfrm rot="0">
              <a:off x="134348" y="816324"/>
              <a:ext cx="4368307" cy="1450936"/>
              <a:chOff x="0" y="0"/>
              <a:chExt cx="1818918" cy="604155"/>
            </a:xfrm>
          </p:grpSpPr>
          <p:sp>
            <p:nvSpPr>
              <p:cNvPr name="Freeform 832" id="832"/>
              <p:cNvSpPr/>
              <p:nvPr/>
            </p:nvSpPr>
            <p:spPr>
              <a:xfrm flipH="false" flipV="false" rot="0">
                <a:off x="0" y="0"/>
                <a:ext cx="1818918" cy="604155"/>
              </a:xfrm>
              <a:custGeom>
                <a:avLst/>
                <a:gdLst/>
                <a:ahLst/>
                <a:cxnLst/>
                <a:rect r="r" b="b" t="t" l="l"/>
                <a:pathLst>
                  <a:path h="604155" w="1818918">
                    <a:moveTo>
                      <a:pt x="0" y="0"/>
                    </a:moveTo>
                    <a:lnTo>
                      <a:pt x="1818918" y="0"/>
                    </a:lnTo>
                    <a:lnTo>
                      <a:pt x="1818918" y="604155"/>
                    </a:lnTo>
                    <a:lnTo>
                      <a:pt x="0" y="6041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38B6FF"/>
                </a:solidFill>
              </a:ln>
            </p:spPr>
          </p:sp>
          <p:sp>
            <p:nvSpPr>
              <p:cNvPr name="TextBox 833" id="833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32148" lIns="32148" bIns="32148" rIns="32148"/>
              <a:lstStyle/>
              <a:p>
                <a:pPr algn="ctr">
                  <a:lnSpc>
                    <a:spcPts val="2399"/>
                  </a:lnSpc>
                </a:pPr>
              </a:p>
            </p:txBody>
          </p:sp>
        </p:grpSp>
        <p:sp>
          <p:nvSpPr>
            <p:cNvPr name="TextBox 834" id="834"/>
            <p:cNvSpPr txBox="true"/>
            <p:nvPr/>
          </p:nvSpPr>
          <p:spPr>
            <a:xfrm rot="0">
              <a:off x="564964" y="-66675"/>
              <a:ext cx="3370209" cy="817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80"/>
                </a:lnSpc>
                <a:spcBef>
                  <a:spcPct val="0"/>
                </a:spcBef>
              </a:pPr>
              <a:r>
                <a:rPr lang="en-US" sz="3700">
                  <a:solidFill>
                    <a:srgbClr val="000000"/>
                  </a:solidFill>
                  <a:latin typeface="Canva Sans Bold"/>
                </a:rPr>
                <a:t>Individue 1</a:t>
              </a:r>
            </a:p>
          </p:txBody>
        </p:sp>
        <p:sp>
          <p:nvSpPr>
            <p:cNvPr name="TextBox 835" id="835"/>
            <p:cNvSpPr txBox="true"/>
            <p:nvPr/>
          </p:nvSpPr>
          <p:spPr>
            <a:xfrm rot="0">
              <a:off x="5695660" y="-66675"/>
              <a:ext cx="3389272" cy="817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80"/>
                </a:lnSpc>
                <a:spcBef>
                  <a:spcPct val="0"/>
                </a:spcBef>
              </a:pPr>
              <a:r>
                <a:rPr lang="en-US" sz="3700">
                  <a:solidFill>
                    <a:srgbClr val="000000"/>
                  </a:solidFill>
                  <a:latin typeface="Canva Sans Bold"/>
                </a:rPr>
                <a:t>Individue 2</a:t>
              </a:r>
            </a:p>
          </p:txBody>
        </p:sp>
        <p:grpSp>
          <p:nvGrpSpPr>
            <p:cNvPr name="Group 836" id="836"/>
            <p:cNvGrpSpPr/>
            <p:nvPr/>
          </p:nvGrpSpPr>
          <p:grpSpPr>
            <a:xfrm rot="0">
              <a:off x="5195532" y="816324"/>
              <a:ext cx="4492644" cy="1450936"/>
              <a:chOff x="0" y="0"/>
              <a:chExt cx="1870691" cy="604155"/>
            </a:xfrm>
          </p:grpSpPr>
          <p:sp>
            <p:nvSpPr>
              <p:cNvPr name="Freeform 837" id="837"/>
              <p:cNvSpPr/>
              <p:nvPr/>
            </p:nvSpPr>
            <p:spPr>
              <a:xfrm flipH="false" flipV="false" rot="0">
                <a:off x="0" y="0"/>
                <a:ext cx="1870691" cy="604155"/>
              </a:xfrm>
              <a:custGeom>
                <a:avLst/>
                <a:gdLst/>
                <a:ahLst/>
                <a:cxnLst/>
                <a:rect r="r" b="b" t="t" l="l"/>
                <a:pathLst>
                  <a:path h="604155" w="1870691">
                    <a:moveTo>
                      <a:pt x="0" y="0"/>
                    </a:moveTo>
                    <a:lnTo>
                      <a:pt x="1870691" y="0"/>
                    </a:lnTo>
                    <a:lnTo>
                      <a:pt x="1870691" y="604155"/>
                    </a:lnTo>
                    <a:lnTo>
                      <a:pt x="0" y="6041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38B6FF"/>
                </a:solidFill>
              </a:ln>
            </p:spPr>
          </p:sp>
          <p:sp>
            <p:nvSpPr>
              <p:cNvPr name="TextBox 838" id="838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32148" lIns="32148" bIns="32148" rIns="32148"/>
              <a:lstStyle/>
              <a:p>
                <a:pPr algn="ctr">
                  <a:lnSpc>
                    <a:spcPts val="2399"/>
                  </a:lnSpc>
                </a:pPr>
              </a:p>
            </p:txBody>
          </p:sp>
        </p:grpSp>
        <p:sp>
          <p:nvSpPr>
            <p:cNvPr name="AutoShape 839" id="839"/>
            <p:cNvSpPr/>
            <p:nvPr/>
          </p:nvSpPr>
          <p:spPr>
            <a:xfrm>
              <a:off x="4502655" y="1541792"/>
              <a:ext cx="692877" cy="0"/>
            </a:xfrm>
            <a:prstGeom prst="line">
              <a:avLst/>
            </a:prstGeom>
            <a:ln cap="flat" w="28560">
              <a:solidFill>
                <a:srgbClr val="5271FF"/>
              </a:solidFill>
              <a:prstDash val="sysDot"/>
              <a:headEnd type="triangle" len="med" w="lg"/>
              <a:tailEnd type="triangle" len="med" w="lg"/>
            </a:ln>
          </p:spPr>
        </p:sp>
        <p:sp>
          <p:nvSpPr>
            <p:cNvPr name="TextBox 840" id="840"/>
            <p:cNvSpPr txBox="true"/>
            <p:nvPr/>
          </p:nvSpPr>
          <p:spPr>
            <a:xfrm rot="-5400000">
              <a:off x="4096626" y="2275783"/>
              <a:ext cx="1618795" cy="3739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53"/>
                </a:lnSpc>
                <a:spcBef>
                  <a:spcPct val="0"/>
                </a:spcBef>
              </a:pPr>
              <a:r>
                <a:rPr lang="en-US" sz="1681">
                  <a:solidFill>
                    <a:srgbClr val="5271FF"/>
                  </a:solidFill>
                  <a:latin typeface="Canva Sans Bold"/>
                </a:rPr>
                <a:t>Croisement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01121" y="4400606"/>
            <a:ext cx="12685758" cy="1495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9900">
                <a:solidFill>
                  <a:srgbClr val="01003B"/>
                </a:solidFill>
                <a:latin typeface="Be Vietnam Bold"/>
              </a:rPr>
              <a:t>DEMONSTRATION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415644">
            <a:off x="11236632" y="5124000"/>
            <a:ext cx="11798244" cy="4268819"/>
          </a:xfrm>
          <a:custGeom>
            <a:avLst/>
            <a:gdLst/>
            <a:ahLst/>
            <a:cxnLst/>
            <a:rect r="r" b="b" t="t" l="l"/>
            <a:pathLst>
              <a:path h="4268819" w="11798244">
                <a:moveTo>
                  <a:pt x="0" y="0"/>
                </a:moveTo>
                <a:lnTo>
                  <a:pt x="11798244" y="0"/>
                </a:lnTo>
                <a:lnTo>
                  <a:pt x="11798244" y="4268819"/>
                </a:lnTo>
                <a:lnTo>
                  <a:pt x="0" y="4268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15644">
            <a:off x="-6154425" y="354889"/>
            <a:ext cx="12882977" cy="4661295"/>
          </a:xfrm>
          <a:custGeom>
            <a:avLst/>
            <a:gdLst/>
            <a:ahLst/>
            <a:cxnLst/>
            <a:rect r="r" b="b" t="t" l="l"/>
            <a:pathLst>
              <a:path h="4661295" w="12882977">
                <a:moveTo>
                  <a:pt x="0" y="0"/>
                </a:moveTo>
                <a:lnTo>
                  <a:pt x="12882978" y="0"/>
                </a:lnTo>
                <a:lnTo>
                  <a:pt x="12882978" y="4661296"/>
                </a:lnTo>
                <a:lnTo>
                  <a:pt x="0" y="4661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74015" y="9029761"/>
            <a:ext cx="570570" cy="67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003B"/>
                </a:solidFill>
                <a:latin typeface="Canva Sans"/>
              </a:rPr>
              <a:t>15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96018" y="2092916"/>
            <a:ext cx="6944623" cy="860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5"/>
              </a:lnSpc>
            </a:pPr>
          </a:p>
          <a:p>
            <a:pPr algn="ctr">
              <a:lnSpc>
                <a:spcPts val="3515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2415644">
            <a:off x="-6116292" y="647197"/>
            <a:ext cx="11798244" cy="4268819"/>
          </a:xfrm>
          <a:custGeom>
            <a:avLst/>
            <a:gdLst/>
            <a:ahLst/>
            <a:cxnLst/>
            <a:rect r="r" b="b" t="t" l="l"/>
            <a:pathLst>
              <a:path h="4268819" w="11798244">
                <a:moveTo>
                  <a:pt x="0" y="0"/>
                </a:moveTo>
                <a:lnTo>
                  <a:pt x="11798244" y="0"/>
                </a:lnTo>
                <a:lnTo>
                  <a:pt x="11798244" y="4268819"/>
                </a:lnTo>
                <a:lnTo>
                  <a:pt x="0" y="426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15644">
            <a:off x="11099729" y="5352760"/>
            <a:ext cx="11798244" cy="4268819"/>
          </a:xfrm>
          <a:custGeom>
            <a:avLst/>
            <a:gdLst/>
            <a:ahLst/>
            <a:cxnLst/>
            <a:rect r="r" b="b" t="t" l="l"/>
            <a:pathLst>
              <a:path h="4268819" w="11798244">
                <a:moveTo>
                  <a:pt x="0" y="0"/>
                </a:moveTo>
                <a:lnTo>
                  <a:pt x="11798244" y="0"/>
                </a:lnTo>
                <a:lnTo>
                  <a:pt x="11798244" y="4268820"/>
                </a:lnTo>
                <a:lnTo>
                  <a:pt x="0" y="4268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15644">
            <a:off x="-6523962" y="500169"/>
            <a:ext cx="11798244" cy="4268819"/>
          </a:xfrm>
          <a:custGeom>
            <a:avLst/>
            <a:gdLst/>
            <a:ahLst/>
            <a:cxnLst/>
            <a:rect r="r" b="b" t="t" l="l"/>
            <a:pathLst>
              <a:path h="4268819" w="11798244">
                <a:moveTo>
                  <a:pt x="0" y="0"/>
                </a:moveTo>
                <a:lnTo>
                  <a:pt x="11798244" y="0"/>
                </a:lnTo>
                <a:lnTo>
                  <a:pt x="11798244" y="4268819"/>
                </a:lnTo>
                <a:lnTo>
                  <a:pt x="0" y="426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29966" y="2668739"/>
            <a:ext cx="5407039" cy="5407039"/>
          </a:xfrm>
          <a:custGeom>
            <a:avLst/>
            <a:gdLst/>
            <a:ahLst/>
            <a:cxnLst/>
            <a:rect r="r" b="b" t="t" l="l"/>
            <a:pathLst>
              <a:path h="5407039" w="5407039">
                <a:moveTo>
                  <a:pt x="0" y="0"/>
                </a:moveTo>
                <a:lnTo>
                  <a:pt x="5407039" y="0"/>
                </a:lnTo>
                <a:lnTo>
                  <a:pt x="5407039" y="5407039"/>
                </a:lnTo>
                <a:lnTo>
                  <a:pt x="0" y="5407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37005" y="4400586"/>
            <a:ext cx="6471097" cy="149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79"/>
              </a:lnSpc>
            </a:pPr>
            <a:r>
              <a:rPr lang="en-US" sz="9899">
                <a:solidFill>
                  <a:srgbClr val="01003B"/>
                </a:solidFill>
                <a:latin typeface="Be Vietnam Bold"/>
              </a:rPr>
              <a:t>BILAN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98851" y="9029761"/>
            <a:ext cx="520898" cy="67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003B"/>
                </a:solidFill>
                <a:latin typeface="Canva Sans"/>
              </a:rPr>
              <a:t>17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9060" y="8030141"/>
            <a:ext cx="19151870" cy="9114142"/>
            <a:chOff x="0" y="0"/>
            <a:chExt cx="25535827" cy="121521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383530"/>
              <a:ext cx="14103200" cy="11385128"/>
            </a:xfrm>
            <a:custGeom>
              <a:avLst/>
              <a:gdLst/>
              <a:ahLst/>
              <a:cxnLst/>
              <a:rect r="r" b="b" t="t" l="l"/>
              <a:pathLst>
                <a:path h="11385128" w="14103200">
                  <a:moveTo>
                    <a:pt x="0" y="0"/>
                  </a:moveTo>
                  <a:lnTo>
                    <a:pt x="14103200" y="0"/>
                  </a:lnTo>
                  <a:lnTo>
                    <a:pt x="14103200" y="11385129"/>
                  </a:lnTo>
                  <a:lnTo>
                    <a:pt x="0" y="11385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774539" y="0"/>
              <a:ext cx="10761288" cy="12152189"/>
            </a:xfrm>
            <a:custGeom>
              <a:avLst/>
              <a:gdLst/>
              <a:ahLst/>
              <a:cxnLst/>
              <a:rect r="r" b="b" t="t" l="l"/>
              <a:pathLst>
                <a:path h="12152189" w="10761288">
                  <a:moveTo>
                    <a:pt x="0" y="0"/>
                  </a:moveTo>
                  <a:lnTo>
                    <a:pt x="10761288" y="0"/>
                  </a:lnTo>
                  <a:lnTo>
                    <a:pt x="10761288" y="12152189"/>
                  </a:lnTo>
                  <a:lnTo>
                    <a:pt x="0" y="12152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9884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634194" y="2706170"/>
            <a:ext cx="4712752" cy="5734544"/>
          </a:xfrm>
          <a:custGeom>
            <a:avLst/>
            <a:gdLst/>
            <a:ahLst/>
            <a:cxnLst/>
            <a:rect r="r" b="b" t="t" l="l"/>
            <a:pathLst>
              <a:path h="5734544" w="4712752">
                <a:moveTo>
                  <a:pt x="0" y="0"/>
                </a:moveTo>
                <a:lnTo>
                  <a:pt x="4712752" y="0"/>
                </a:lnTo>
                <a:lnTo>
                  <a:pt x="4712752" y="5734544"/>
                </a:lnTo>
                <a:lnTo>
                  <a:pt x="0" y="57345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555934" y="2991268"/>
            <a:ext cx="6267057" cy="6267032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14039" t="0" r="-18124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271401" y="756048"/>
            <a:ext cx="9745199" cy="1495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9900">
                <a:solidFill>
                  <a:srgbClr val="01003B"/>
                </a:solidFill>
                <a:latin typeface="Be Vietnam Bold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863951" y="3820860"/>
          <a:ext cx="14486353" cy="3733800"/>
        </p:xfrm>
        <a:graphic>
          <a:graphicData uri="http://schemas.openxmlformats.org/drawingml/2006/table">
            <a:tbl>
              <a:tblPr/>
              <a:tblGrid>
                <a:gridCol w="3502451"/>
                <a:gridCol w="3561989"/>
                <a:gridCol w="3807324"/>
              </a:tblGrid>
              <a:tr h="304885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120"/>
                        </a:lnSpc>
                        <a:defRPr/>
                      </a:pPr>
                      <a:r>
                        <a:rPr lang="en-US" sz="2400" spc="36">
                          <a:solidFill>
                            <a:srgbClr val="191919"/>
                          </a:solidFill>
                          <a:latin typeface="Aileron Regular Bold"/>
                        </a:rPr>
                        <a:t>ÉVALUATION GÉNÉRALE</a:t>
                      </a:r>
                      <a:endParaRPr lang="en-US" sz="1100"/>
                    </a:p>
                    <a:p>
                      <a:pPr algn="ctr">
                        <a:lnSpc>
                          <a:spcPts val="2340"/>
                        </a:lnSpc>
                      </a:pPr>
                    </a:p>
                    <a:p>
                      <a:pPr>
                        <a:lnSpc>
                          <a:spcPts val="2754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 Regular"/>
                        </a:rPr>
                        <a:t>- Équipe</a:t>
                      </a:r>
                    </a:p>
                    <a:p>
                      <a:pPr>
                        <a:lnSpc>
                          <a:spcPts val="2754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 Regular"/>
                        </a:rPr>
                        <a:t>- Objectifs de l'application</a:t>
                      </a:r>
                    </a:p>
                    <a:p>
                      <a:pPr>
                        <a:lnSpc>
                          <a:spcPts val="2754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 Regular"/>
                        </a:rPr>
                        <a:t>- Progrès dans l'automatisation</a:t>
                      </a:r>
                    </a:p>
                    <a:p>
                      <a:pPr algn="ctr">
                        <a:lnSpc>
                          <a:spcPts val="2340"/>
                        </a:lnSpc>
                      </a:pPr>
                    </a:p>
                    <a:p>
                      <a:pPr algn="ctr">
                        <a:lnSpc>
                          <a:spcPts val="23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1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120"/>
                        </a:lnSpc>
                      </a:pPr>
                      <a:r>
                        <a:rPr lang="en-US" sz="2400" spc="36">
                          <a:solidFill>
                            <a:srgbClr val="191919"/>
                          </a:solidFill>
                          <a:latin typeface="Aileron Regular Bold"/>
                        </a:rPr>
                        <a:t>PROBLÈMES RENCONTRÉS</a:t>
                      </a:r>
                    </a:p>
                    <a:p>
                      <a:pPr algn="ctr">
                        <a:lnSpc>
                          <a:spcPts val="234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 Regular"/>
                        </a:rPr>
                        <a:t>- Manque de ressources     </a:t>
                      </a:r>
                    </a:p>
                    <a:p>
                      <a:pPr>
                        <a:lnSpc>
                          <a:spcPts val="2700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 Regular"/>
                        </a:rPr>
                        <a:t>- Utilisation des algorithmes évolutifs</a:t>
                      </a:r>
                    </a:p>
                    <a:p>
                      <a:pPr>
                        <a:lnSpc>
                          <a:spcPts val="2700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 Regular"/>
                        </a:rPr>
                        <a:t>- Adaptation aux contraintes spécifiques de l'école</a:t>
                      </a:r>
                    </a:p>
                    <a:p>
                      <a:pPr algn="ctr">
                        <a:lnSpc>
                          <a:spcPts val="2340"/>
                        </a:lnSpc>
                      </a:pPr>
                    </a:p>
                    <a:p>
                      <a:pPr algn="ctr">
                        <a:lnSpc>
                          <a:spcPts val="23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120"/>
                        </a:lnSpc>
                        <a:defRPr/>
                      </a:pPr>
                      <a:r>
                        <a:rPr lang="en-US" sz="2400" spc="36">
                          <a:solidFill>
                            <a:srgbClr val="191919"/>
                          </a:solidFill>
                          <a:latin typeface="Aileron Regular Bold"/>
                        </a:rPr>
                        <a:t>    COMPÉTENCES ACQUISES</a:t>
                      </a:r>
                      <a:endParaRPr lang="en-US" sz="1100"/>
                    </a:p>
                    <a:p>
                      <a:pPr algn="ctr">
                        <a:lnSpc>
                          <a:spcPts val="2340"/>
                        </a:lnSpc>
                      </a:pPr>
                    </a:p>
                    <a:p>
                      <a:pPr>
                        <a:lnSpc>
                          <a:spcPts val="2754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 Regular"/>
                        </a:rPr>
                        <a:t>-  Écoute active    </a:t>
                      </a:r>
                    </a:p>
                    <a:p>
                      <a:pPr>
                        <a:lnSpc>
                          <a:spcPts val="2754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 Regular"/>
                        </a:rPr>
                        <a:t>-  </a:t>
                      </a: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 Regular"/>
                        </a:rPr>
                        <a:t>Travail d'équipe</a:t>
                      </a:r>
                    </a:p>
                    <a:p>
                      <a:pPr>
                        <a:lnSpc>
                          <a:spcPts val="2754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 Regular"/>
                        </a:rPr>
                        <a:t>-  Communication interpersonnelle </a:t>
                      </a:r>
                    </a:p>
                    <a:p>
                      <a:pPr algn="ctr">
                        <a:lnSpc>
                          <a:spcPts val="23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891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120"/>
                        </a:lnSpc>
                        <a:defRPr/>
                      </a:pPr>
                      <a:r>
                        <a:rPr lang="en-US" sz="2400" spc="36">
                          <a:solidFill>
                            <a:srgbClr val="191919"/>
                          </a:solidFill>
                          <a:latin typeface="Aileron Regular Bold"/>
                        </a:rPr>
                        <a:t>ÉVALUATION GÉNÉRALE</a:t>
                      </a:r>
                      <a:endParaRPr lang="en-US" sz="1100"/>
                    </a:p>
                    <a:p>
                      <a:pPr algn="ctr">
                        <a:lnSpc>
                          <a:spcPts val="2340"/>
                        </a:lnSpc>
                      </a:pPr>
                    </a:p>
                    <a:p>
                      <a:pPr>
                        <a:lnSpc>
                          <a:spcPts val="2754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 Regular"/>
                        </a:rPr>
                        <a:t>- Équipe</a:t>
                      </a:r>
                    </a:p>
                    <a:p>
                      <a:pPr>
                        <a:lnSpc>
                          <a:spcPts val="2754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 Regular"/>
                        </a:rPr>
                        <a:t>- Objectifs de l'application</a:t>
                      </a:r>
                    </a:p>
                    <a:p>
                      <a:pPr>
                        <a:lnSpc>
                          <a:spcPts val="2754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 Regular"/>
                        </a:rPr>
                        <a:t>- Progrès dans l'automatisation</a:t>
                      </a:r>
                    </a:p>
                    <a:p>
                      <a:pPr algn="ctr">
                        <a:lnSpc>
                          <a:spcPts val="2340"/>
                        </a:lnSpc>
                      </a:pPr>
                    </a:p>
                    <a:p>
                      <a:pPr algn="ctr">
                        <a:lnSpc>
                          <a:spcPts val="23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1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120"/>
                        </a:lnSpc>
                      </a:pPr>
                      <a:r>
                        <a:rPr lang="en-US" sz="2400" spc="36">
                          <a:solidFill>
                            <a:srgbClr val="191919"/>
                          </a:solidFill>
                          <a:latin typeface="Aileron Regular Bold"/>
                        </a:rPr>
                        <a:t>PROBLÈMES RENCONTRÉS</a:t>
                      </a:r>
                    </a:p>
                    <a:p>
                      <a:pPr algn="ctr">
                        <a:lnSpc>
                          <a:spcPts val="234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 Regular"/>
                        </a:rPr>
                        <a:t>- Manque de ressources     </a:t>
                      </a:r>
                    </a:p>
                    <a:p>
                      <a:pPr>
                        <a:lnSpc>
                          <a:spcPts val="2700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 Regular"/>
                        </a:rPr>
                        <a:t>- Utilisation des algorithmes évolutifs</a:t>
                      </a:r>
                    </a:p>
                    <a:p>
                      <a:pPr>
                        <a:lnSpc>
                          <a:spcPts val="2700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 Regular"/>
                        </a:rPr>
                        <a:t>- Adaptation aux contraintes spécifiques de l'école</a:t>
                      </a:r>
                    </a:p>
                    <a:p>
                      <a:pPr algn="ctr">
                        <a:lnSpc>
                          <a:spcPts val="2340"/>
                        </a:lnSpc>
                      </a:pPr>
                    </a:p>
                    <a:p>
                      <a:pPr algn="ctr">
                        <a:lnSpc>
                          <a:spcPts val="23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120"/>
                        </a:lnSpc>
                        <a:defRPr/>
                      </a:pPr>
                      <a:r>
                        <a:rPr lang="en-US" sz="2400" spc="36">
                          <a:solidFill>
                            <a:srgbClr val="191919"/>
                          </a:solidFill>
                          <a:latin typeface="Aileron Regular Bold"/>
                        </a:rPr>
                        <a:t>    COMPÉTENCES ACQUISES</a:t>
                      </a:r>
                      <a:endParaRPr lang="en-US" sz="1100"/>
                    </a:p>
                    <a:p>
                      <a:pPr algn="ctr">
                        <a:lnSpc>
                          <a:spcPts val="2340"/>
                        </a:lnSpc>
                      </a:pPr>
                    </a:p>
                    <a:p>
                      <a:pPr>
                        <a:lnSpc>
                          <a:spcPts val="2754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 Regular"/>
                        </a:rPr>
                        <a:t>-  Écoute active    </a:t>
                      </a:r>
                    </a:p>
                    <a:p>
                      <a:pPr>
                        <a:lnSpc>
                          <a:spcPts val="2754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 Regular"/>
                        </a:rPr>
                        <a:t>-  </a:t>
                      </a: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 Regular"/>
                        </a:rPr>
                        <a:t>Travail d'équipe</a:t>
                      </a:r>
                    </a:p>
                    <a:p>
                      <a:pPr>
                        <a:lnSpc>
                          <a:spcPts val="2754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 Regular"/>
                        </a:rPr>
                        <a:t>-  Communication interpersonnelle </a:t>
                      </a:r>
                    </a:p>
                    <a:p>
                      <a:pPr algn="ctr">
                        <a:lnSpc>
                          <a:spcPts val="23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3108869" y="2678233"/>
            <a:ext cx="1646074" cy="164607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26363" y="2678233"/>
            <a:ext cx="1646074" cy="164607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ECF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939512" y="2678233"/>
            <a:ext cx="1646074" cy="164607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ECF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297383" y="2869672"/>
            <a:ext cx="1104034" cy="1263197"/>
          </a:xfrm>
          <a:custGeom>
            <a:avLst/>
            <a:gdLst/>
            <a:ahLst/>
            <a:cxnLst/>
            <a:rect r="r" b="b" t="t" l="l"/>
            <a:pathLst>
              <a:path h="1263197" w="1104034">
                <a:moveTo>
                  <a:pt x="0" y="0"/>
                </a:moveTo>
                <a:lnTo>
                  <a:pt x="1104034" y="0"/>
                </a:lnTo>
                <a:lnTo>
                  <a:pt x="1104034" y="1263197"/>
                </a:lnTo>
                <a:lnTo>
                  <a:pt x="0" y="1263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243254" y="2869672"/>
            <a:ext cx="1038589" cy="1104882"/>
          </a:xfrm>
          <a:custGeom>
            <a:avLst/>
            <a:gdLst/>
            <a:ahLst/>
            <a:cxnLst/>
            <a:rect r="r" b="b" t="t" l="l"/>
            <a:pathLst>
              <a:path h="1104882" w="1038589">
                <a:moveTo>
                  <a:pt x="0" y="0"/>
                </a:moveTo>
                <a:lnTo>
                  <a:pt x="1038590" y="0"/>
                </a:lnTo>
                <a:lnTo>
                  <a:pt x="1038590" y="1104882"/>
                </a:lnTo>
                <a:lnTo>
                  <a:pt x="0" y="1104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279210" y="2869672"/>
            <a:ext cx="1305392" cy="1165359"/>
          </a:xfrm>
          <a:custGeom>
            <a:avLst/>
            <a:gdLst/>
            <a:ahLst/>
            <a:cxnLst/>
            <a:rect r="r" b="b" t="t" l="l"/>
            <a:pathLst>
              <a:path h="1165359" w="1305392">
                <a:moveTo>
                  <a:pt x="0" y="0"/>
                </a:moveTo>
                <a:lnTo>
                  <a:pt x="1305392" y="0"/>
                </a:lnTo>
                <a:lnTo>
                  <a:pt x="1305392" y="1165359"/>
                </a:lnTo>
                <a:lnTo>
                  <a:pt x="0" y="1165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415644">
            <a:off x="-5899122" y="217159"/>
            <a:ext cx="11798244" cy="4268819"/>
          </a:xfrm>
          <a:custGeom>
            <a:avLst/>
            <a:gdLst/>
            <a:ahLst/>
            <a:cxnLst/>
            <a:rect r="r" b="b" t="t" l="l"/>
            <a:pathLst>
              <a:path h="4268819" w="11798244">
                <a:moveTo>
                  <a:pt x="0" y="0"/>
                </a:moveTo>
                <a:lnTo>
                  <a:pt x="11798244" y="0"/>
                </a:lnTo>
                <a:lnTo>
                  <a:pt x="11798244" y="4268819"/>
                </a:lnTo>
                <a:lnTo>
                  <a:pt x="0" y="42688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415644">
            <a:off x="9540101" y="8019190"/>
            <a:ext cx="11798244" cy="4268819"/>
          </a:xfrm>
          <a:custGeom>
            <a:avLst/>
            <a:gdLst/>
            <a:ahLst/>
            <a:cxnLst/>
            <a:rect r="r" b="b" t="t" l="l"/>
            <a:pathLst>
              <a:path h="4268819" w="11798244">
                <a:moveTo>
                  <a:pt x="0" y="0"/>
                </a:moveTo>
                <a:lnTo>
                  <a:pt x="11798244" y="0"/>
                </a:lnTo>
                <a:lnTo>
                  <a:pt x="11798244" y="4268819"/>
                </a:lnTo>
                <a:lnTo>
                  <a:pt x="0" y="42688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970666" y="9029761"/>
            <a:ext cx="577267" cy="67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003B"/>
                </a:solidFill>
                <a:latin typeface="Canva Sans"/>
              </a:rPr>
              <a:t>18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74469" y="4400586"/>
            <a:ext cx="8339062" cy="149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79"/>
              </a:lnSpc>
            </a:pPr>
            <a:r>
              <a:rPr lang="en-US" sz="9899">
                <a:solidFill>
                  <a:srgbClr val="01003B"/>
                </a:solidFill>
                <a:latin typeface="Be Vietnam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96018" y="2092916"/>
            <a:ext cx="6944623" cy="860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5"/>
              </a:lnSpc>
            </a:pPr>
          </a:p>
          <a:p>
            <a:pPr algn="ctr">
              <a:lnSpc>
                <a:spcPts val="3515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1000388">
            <a:off x="-5894285" y="7847318"/>
            <a:ext cx="11798244" cy="4268819"/>
          </a:xfrm>
          <a:custGeom>
            <a:avLst/>
            <a:gdLst/>
            <a:ahLst/>
            <a:cxnLst/>
            <a:rect r="r" b="b" t="t" l="l"/>
            <a:pathLst>
              <a:path h="4268819" w="11798244">
                <a:moveTo>
                  <a:pt x="0" y="0"/>
                </a:moveTo>
                <a:lnTo>
                  <a:pt x="11798244" y="0"/>
                </a:lnTo>
                <a:lnTo>
                  <a:pt x="11798244" y="4268820"/>
                </a:lnTo>
                <a:lnTo>
                  <a:pt x="0" y="4268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00388">
            <a:off x="-5899122" y="7847318"/>
            <a:ext cx="11798244" cy="4268819"/>
          </a:xfrm>
          <a:custGeom>
            <a:avLst/>
            <a:gdLst/>
            <a:ahLst/>
            <a:cxnLst/>
            <a:rect r="r" b="b" t="t" l="l"/>
            <a:pathLst>
              <a:path h="4268819" w="11798244">
                <a:moveTo>
                  <a:pt x="0" y="0"/>
                </a:moveTo>
                <a:lnTo>
                  <a:pt x="11798244" y="0"/>
                </a:lnTo>
                <a:lnTo>
                  <a:pt x="11798244" y="4268820"/>
                </a:lnTo>
                <a:lnTo>
                  <a:pt x="0" y="4268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977873">
            <a:off x="11630398" y="492047"/>
            <a:ext cx="11798244" cy="4268819"/>
          </a:xfrm>
          <a:custGeom>
            <a:avLst/>
            <a:gdLst/>
            <a:ahLst/>
            <a:cxnLst/>
            <a:rect r="r" b="b" t="t" l="l"/>
            <a:pathLst>
              <a:path h="4268819" w="11798244">
                <a:moveTo>
                  <a:pt x="0" y="0"/>
                </a:moveTo>
                <a:lnTo>
                  <a:pt x="11798245" y="0"/>
                </a:lnTo>
                <a:lnTo>
                  <a:pt x="11798245" y="4268820"/>
                </a:lnTo>
                <a:lnTo>
                  <a:pt x="0" y="4268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977873">
            <a:off x="11775439" y="332628"/>
            <a:ext cx="11798244" cy="4268819"/>
          </a:xfrm>
          <a:custGeom>
            <a:avLst/>
            <a:gdLst/>
            <a:ahLst/>
            <a:cxnLst/>
            <a:rect r="r" b="b" t="t" l="l"/>
            <a:pathLst>
              <a:path h="4268819" w="11798244">
                <a:moveTo>
                  <a:pt x="0" y="0"/>
                </a:moveTo>
                <a:lnTo>
                  <a:pt x="11798245" y="0"/>
                </a:lnTo>
                <a:lnTo>
                  <a:pt x="11798245" y="4268819"/>
                </a:lnTo>
                <a:lnTo>
                  <a:pt x="0" y="426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960900" y="9029761"/>
            <a:ext cx="596801" cy="67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003B"/>
                </a:solidFill>
                <a:latin typeface="Canva Sans"/>
              </a:rPr>
              <a:t>19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07584" y="215642"/>
            <a:ext cx="3300320" cy="813058"/>
          </a:xfrm>
          <a:custGeom>
            <a:avLst/>
            <a:gdLst/>
            <a:ahLst/>
            <a:cxnLst/>
            <a:rect r="r" b="b" t="t" l="l"/>
            <a:pathLst>
              <a:path h="813058" w="3300320">
                <a:moveTo>
                  <a:pt x="0" y="0"/>
                </a:moveTo>
                <a:lnTo>
                  <a:pt x="3300320" y="0"/>
                </a:lnTo>
                <a:lnTo>
                  <a:pt x="3300320" y="813058"/>
                </a:lnTo>
                <a:lnTo>
                  <a:pt x="0" y="81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490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9632" y="329081"/>
            <a:ext cx="6350310" cy="1186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6"/>
              </a:lnSpc>
            </a:pPr>
            <a:r>
              <a:rPr lang="en-US" sz="2049">
                <a:solidFill>
                  <a:srgbClr val="3F454A"/>
                </a:solidFill>
                <a:latin typeface="Kollektif"/>
              </a:rPr>
              <a:t>Ecole Normale Supérieure de l’Enseignement Technique </a:t>
            </a:r>
          </a:p>
          <a:p>
            <a:pPr algn="ctr">
              <a:lnSpc>
                <a:spcPts val="1516"/>
              </a:lnSpc>
            </a:pPr>
          </a:p>
          <a:p>
            <a:pPr algn="ctr">
              <a:lnSpc>
                <a:spcPts val="1516"/>
              </a:lnSpc>
            </a:pPr>
            <a:r>
              <a:rPr lang="en-US" sz="2049">
                <a:solidFill>
                  <a:srgbClr val="3F454A"/>
                </a:solidFill>
                <a:latin typeface="Kollektif"/>
              </a:rPr>
              <a:t>Mohammedia​</a:t>
            </a:r>
          </a:p>
          <a:p>
            <a:pPr algn="ctr">
              <a:lnSpc>
                <a:spcPts val="1516"/>
              </a:lnSpc>
            </a:pPr>
          </a:p>
          <a:p>
            <a:pPr algn="ctr">
              <a:lnSpc>
                <a:spcPts val="1516"/>
              </a:lnSpc>
            </a:pPr>
            <a:r>
              <a:rPr lang="en-US" sz="2049">
                <a:solidFill>
                  <a:srgbClr val="3F454A"/>
                </a:solidFill>
                <a:latin typeface="Kollektif"/>
              </a:rPr>
              <a:t>Université Hassan II de Casablanca</a:t>
            </a:r>
          </a:p>
          <a:p>
            <a:pPr algn="ctr">
              <a:lnSpc>
                <a:spcPts val="1516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486572" y="338606"/>
            <a:ext cx="6439049" cy="98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4"/>
              </a:lnSpc>
            </a:pPr>
            <a:r>
              <a:rPr lang="en-US" sz="2100">
                <a:solidFill>
                  <a:srgbClr val="3F454A"/>
                </a:solidFill>
                <a:latin typeface="Kollektif"/>
              </a:rPr>
              <a:t>Département Mathématiques &amp; Informatique​</a:t>
            </a:r>
          </a:p>
          <a:p>
            <a:pPr algn="ctr">
              <a:lnSpc>
                <a:spcPts val="1554"/>
              </a:lnSpc>
            </a:pPr>
          </a:p>
          <a:p>
            <a:pPr algn="ctr">
              <a:lnSpc>
                <a:spcPts val="1554"/>
              </a:lnSpc>
            </a:pPr>
            <a:r>
              <a:rPr lang="en-US" sz="2100">
                <a:solidFill>
                  <a:srgbClr val="3F454A"/>
                </a:solidFill>
                <a:latin typeface="Kollektif"/>
              </a:rPr>
              <a:t>2ème année Cycle d’ingénieur en ​</a:t>
            </a:r>
          </a:p>
          <a:p>
            <a:pPr algn="ctr">
              <a:lnSpc>
                <a:spcPts val="1554"/>
              </a:lnSpc>
            </a:pPr>
          </a:p>
          <a:p>
            <a:pPr algn="ctr">
              <a:lnSpc>
                <a:spcPts val="1554"/>
              </a:lnSpc>
            </a:pPr>
            <a:r>
              <a:rPr lang="en-US" sz="2100">
                <a:solidFill>
                  <a:srgbClr val="3F454A"/>
                </a:solidFill>
                <a:latin typeface="Kollektif"/>
              </a:rPr>
              <a:t>Ingénierie Informatique – Big Data &amp; Cloud Computing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71363" y="7401205"/>
            <a:ext cx="3774604" cy="177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5"/>
              </a:lnSpc>
              <a:spcBef>
                <a:spcPct val="0"/>
              </a:spcBef>
            </a:pPr>
            <a:r>
              <a:rPr lang="en-US" sz="2511">
                <a:solidFill>
                  <a:srgbClr val="000000"/>
                </a:solidFill>
                <a:latin typeface="Be Vietnam"/>
              </a:rPr>
              <a:t>Racha AJOUAD</a:t>
            </a:r>
          </a:p>
          <a:p>
            <a:pPr>
              <a:lnSpc>
                <a:spcPts val="3766"/>
              </a:lnSpc>
            </a:pPr>
            <a:r>
              <a:rPr lang="en-US" sz="2511">
                <a:solidFill>
                  <a:srgbClr val="000000"/>
                </a:solidFill>
                <a:latin typeface="Be Vietnam"/>
              </a:rPr>
              <a:t>Hamid BOUARGALNE</a:t>
            </a:r>
          </a:p>
          <a:p>
            <a:pPr>
              <a:lnSpc>
                <a:spcPts val="3515"/>
              </a:lnSpc>
              <a:spcBef>
                <a:spcPct val="0"/>
              </a:spcBef>
            </a:pPr>
            <a:r>
              <a:rPr lang="en-US" sz="2511">
                <a:solidFill>
                  <a:srgbClr val="000000"/>
                </a:solidFill>
                <a:latin typeface="Be Vietnam"/>
              </a:rPr>
              <a:t>Yasser EL JARIDA </a:t>
            </a:r>
          </a:p>
          <a:p>
            <a:pPr>
              <a:lnSpc>
                <a:spcPts val="351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683788" y="6629979"/>
            <a:ext cx="3351014" cy="92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</a:pPr>
            <a:r>
              <a:rPr lang="en-US" sz="2511">
                <a:solidFill>
                  <a:srgbClr val="034B83"/>
                </a:solidFill>
                <a:latin typeface="Be Vietnam Bold"/>
              </a:rPr>
              <a:t>Encadré par :</a:t>
            </a:r>
          </a:p>
          <a:p>
            <a:pPr algn="ctr">
              <a:lnSpc>
                <a:spcPts val="3766"/>
              </a:lnSpc>
            </a:pPr>
            <a:r>
              <a:rPr lang="en-US" sz="2511">
                <a:solidFill>
                  <a:srgbClr val="000000"/>
                </a:solidFill>
                <a:latin typeface="Be Vietnam"/>
              </a:rPr>
              <a:t>M. Mohamed QBADOU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45967" y="7382155"/>
            <a:ext cx="4391025" cy="139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6"/>
              </a:lnSpc>
            </a:pPr>
            <a:r>
              <a:rPr lang="en-US" sz="2511">
                <a:solidFill>
                  <a:srgbClr val="000000"/>
                </a:solidFill>
                <a:latin typeface="Be Vietnam"/>
              </a:rPr>
              <a:t>Abderrahmane ET-TOUNANI</a:t>
            </a:r>
          </a:p>
          <a:p>
            <a:pPr>
              <a:lnSpc>
                <a:spcPts val="3766"/>
              </a:lnSpc>
            </a:pPr>
            <a:r>
              <a:rPr lang="en-US" sz="2511">
                <a:solidFill>
                  <a:srgbClr val="000000"/>
                </a:solidFill>
                <a:latin typeface="Be Vietnam"/>
              </a:rPr>
              <a:t>Soukayna LAAROUSSI TRIBEK</a:t>
            </a:r>
          </a:p>
          <a:p>
            <a:pPr>
              <a:lnSpc>
                <a:spcPts val="3766"/>
              </a:lnSpc>
            </a:pPr>
            <a:r>
              <a:rPr lang="en-US" sz="2511">
                <a:solidFill>
                  <a:srgbClr val="000000"/>
                </a:solidFill>
                <a:latin typeface="Be Vietnam"/>
              </a:rPr>
              <a:t>Oumaima MADANI CHERIF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61093" y="6512205"/>
            <a:ext cx="1970633" cy="4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5"/>
              </a:lnSpc>
              <a:spcBef>
                <a:spcPct val="0"/>
              </a:spcBef>
            </a:pPr>
            <a:r>
              <a:rPr lang="en-US" sz="2511">
                <a:solidFill>
                  <a:srgbClr val="034B83"/>
                </a:solidFill>
                <a:latin typeface="Be Vietnam Bold"/>
              </a:rPr>
              <a:t>Réalisé par 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86411" y="9515567"/>
            <a:ext cx="4910138" cy="4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5"/>
              </a:lnSpc>
              <a:spcBef>
                <a:spcPct val="0"/>
              </a:spcBef>
            </a:pPr>
            <a:r>
              <a:rPr lang="en-US" sz="2511">
                <a:solidFill>
                  <a:srgbClr val="034B83"/>
                </a:solidFill>
                <a:latin typeface="Be Vietnam Bold"/>
              </a:rPr>
              <a:t>Année universitaire :</a:t>
            </a:r>
            <a:r>
              <a:rPr lang="en-US" sz="2511">
                <a:solidFill>
                  <a:srgbClr val="000000"/>
                </a:solidFill>
                <a:latin typeface="Be Vietnam"/>
              </a:rPr>
              <a:t> 2022/2023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54787" y="3198547"/>
            <a:ext cx="9830357" cy="218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5"/>
              </a:lnSpc>
              <a:spcBef>
                <a:spcPct val="0"/>
              </a:spcBef>
            </a:pPr>
            <a:r>
              <a:rPr lang="en-US" sz="4210">
                <a:solidFill>
                  <a:srgbClr val="034B83"/>
                </a:solidFill>
                <a:latin typeface="Be Vietnam Bold"/>
              </a:rPr>
              <a:t>Plateforme de gestion des enseignements et des emplois du temps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4414241">
            <a:off x="-7395902" y="4071044"/>
            <a:ext cx="14791804" cy="5351944"/>
          </a:xfrm>
          <a:custGeom>
            <a:avLst/>
            <a:gdLst/>
            <a:ahLst/>
            <a:cxnLst/>
            <a:rect r="r" b="b" t="t" l="l"/>
            <a:pathLst>
              <a:path h="5351944" w="14791804">
                <a:moveTo>
                  <a:pt x="0" y="0"/>
                </a:moveTo>
                <a:lnTo>
                  <a:pt x="14791804" y="0"/>
                </a:lnTo>
                <a:lnTo>
                  <a:pt x="14791804" y="5351943"/>
                </a:lnTo>
                <a:lnTo>
                  <a:pt x="0" y="5351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100000">
            <a:off x="10362980" y="3718403"/>
            <a:ext cx="14791804" cy="5351944"/>
          </a:xfrm>
          <a:custGeom>
            <a:avLst/>
            <a:gdLst/>
            <a:ahLst/>
            <a:cxnLst/>
            <a:rect r="r" b="b" t="t" l="l"/>
            <a:pathLst>
              <a:path h="5351944" w="14791804">
                <a:moveTo>
                  <a:pt x="0" y="0"/>
                </a:moveTo>
                <a:lnTo>
                  <a:pt x="14791804" y="0"/>
                </a:lnTo>
                <a:lnTo>
                  <a:pt x="14791804" y="5351943"/>
                </a:lnTo>
                <a:lnTo>
                  <a:pt x="0" y="5351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68803" y="3717853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5" y="0"/>
                </a:lnTo>
                <a:lnTo>
                  <a:pt x="1004585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71978" y="3821029"/>
            <a:ext cx="798234" cy="79823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2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268803" y="5170114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5" y="0"/>
                </a:lnTo>
                <a:lnTo>
                  <a:pt x="1004585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371978" y="5273290"/>
            <a:ext cx="798234" cy="79823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3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2075898">
            <a:off x="-4705702" y="619920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8" y="0"/>
                </a:lnTo>
                <a:lnTo>
                  <a:pt x="16909588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68803" y="6622375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5" y="0"/>
                </a:lnTo>
                <a:lnTo>
                  <a:pt x="1004585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371978" y="6725550"/>
            <a:ext cx="798234" cy="79823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4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1038225"/>
            <a:ext cx="6249107" cy="1776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65"/>
              </a:lnSpc>
            </a:pPr>
            <a:r>
              <a:rPr lang="en-US" sz="11721">
                <a:solidFill>
                  <a:srgbClr val="01003B"/>
                </a:solidFill>
                <a:latin typeface="Be Vietnam Bold"/>
              </a:rPr>
              <a:t>PLAN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91939" y="3954320"/>
            <a:ext cx="4408173" cy="40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 Bold"/>
              </a:rPr>
              <a:t>ANALYSE DES BESOINS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91939" y="5397608"/>
            <a:ext cx="4962400" cy="40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 Bold"/>
              </a:rPr>
              <a:t>CONCEPTION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91939" y="6859947"/>
            <a:ext cx="6109258" cy="40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 Bold"/>
              </a:rPr>
              <a:t>IMPLEMENTATION ET DEMONSTRATION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268803" y="2265593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5" y="0"/>
                </a:lnTo>
                <a:lnTo>
                  <a:pt x="1004585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9371978" y="2368768"/>
            <a:ext cx="798234" cy="79823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1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391939" y="2541265"/>
            <a:ext cx="4238875" cy="40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 Bold"/>
              </a:rPr>
              <a:t>PRESENTATION DE PREJET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91939" y="8350307"/>
            <a:ext cx="3562353" cy="40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 Bold"/>
              </a:rPr>
              <a:t>BILAN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9268803" y="8074635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5" y="0"/>
                </a:lnTo>
                <a:lnTo>
                  <a:pt x="1004585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371978" y="8177811"/>
            <a:ext cx="798234" cy="79823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5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6337434" y="-2593258"/>
            <a:ext cx="14334594" cy="5186517"/>
          </a:xfrm>
          <a:custGeom>
            <a:avLst/>
            <a:gdLst/>
            <a:ahLst/>
            <a:cxnLst/>
            <a:rect r="r" b="b" t="t" l="l"/>
            <a:pathLst>
              <a:path h="5186517" w="14334594">
                <a:moveTo>
                  <a:pt x="0" y="0"/>
                </a:moveTo>
                <a:lnTo>
                  <a:pt x="14334594" y="0"/>
                </a:lnTo>
                <a:lnTo>
                  <a:pt x="14334594" y="5186516"/>
                </a:lnTo>
                <a:lnTo>
                  <a:pt x="0" y="5186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5776" y="2458067"/>
            <a:ext cx="8444865" cy="4668108"/>
          </a:xfrm>
          <a:custGeom>
            <a:avLst/>
            <a:gdLst/>
            <a:ahLst/>
            <a:cxnLst/>
            <a:rect r="r" b="b" t="t" l="l"/>
            <a:pathLst>
              <a:path h="4668108" w="8444865">
                <a:moveTo>
                  <a:pt x="0" y="0"/>
                </a:moveTo>
                <a:lnTo>
                  <a:pt x="8444864" y="0"/>
                </a:lnTo>
                <a:lnTo>
                  <a:pt x="8444864" y="4668108"/>
                </a:lnTo>
                <a:lnTo>
                  <a:pt x="0" y="4668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935807"/>
            <a:ext cx="8795373" cy="4982138"/>
          </a:xfrm>
          <a:custGeom>
            <a:avLst/>
            <a:gdLst/>
            <a:ahLst/>
            <a:cxnLst/>
            <a:rect r="r" b="b" t="t" l="l"/>
            <a:pathLst>
              <a:path h="4982138" w="8795373">
                <a:moveTo>
                  <a:pt x="0" y="0"/>
                </a:moveTo>
                <a:lnTo>
                  <a:pt x="8795373" y="0"/>
                </a:lnTo>
                <a:lnTo>
                  <a:pt x="8795373" y="4982137"/>
                </a:lnTo>
                <a:lnTo>
                  <a:pt x="0" y="4982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895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00062"/>
            <a:ext cx="1793501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01003B"/>
                </a:solidFill>
                <a:latin typeface="Be Vietnam Bold"/>
              </a:rPr>
              <a:t>PRESENTATION DE PROJET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24052" y="9182100"/>
            <a:ext cx="270495" cy="67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003B"/>
                </a:solidFill>
                <a:latin typeface="Canva Sans"/>
              </a:rPr>
              <a:t>1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55152">
            <a:off x="-4674584" y="8087739"/>
            <a:ext cx="8739798" cy="5965603"/>
          </a:xfrm>
          <a:custGeom>
            <a:avLst/>
            <a:gdLst/>
            <a:ahLst/>
            <a:cxnLst/>
            <a:rect r="r" b="b" t="t" l="l"/>
            <a:pathLst>
              <a:path h="5965603" w="8739798">
                <a:moveTo>
                  <a:pt x="0" y="0"/>
                </a:moveTo>
                <a:lnTo>
                  <a:pt x="8739799" y="0"/>
                </a:lnTo>
                <a:lnTo>
                  <a:pt x="8739799" y="5965603"/>
                </a:lnTo>
                <a:lnTo>
                  <a:pt x="0" y="596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851" t="-28736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19867" y="9029761"/>
            <a:ext cx="278867" cy="67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003B"/>
                </a:solidFill>
                <a:latin typeface="Canva Sans"/>
              </a:rPr>
              <a:t>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31073" y="4400601"/>
            <a:ext cx="15487989" cy="149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0"/>
              </a:lnSpc>
            </a:pPr>
            <a:r>
              <a:rPr lang="en-US" sz="9900">
                <a:solidFill>
                  <a:srgbClr val="01003B"/>
                </a:solidFill>
                <a:latin typeface="Be Vietnam Bold"/>
              </a:rPr>
              <a:t>ANALYSE DES BESOINS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9401680" y="2788273"/>
            <a:ext cx="1023321" cy="1896362"/>
          </a:xfrm>
          <a:prstGeom prst="line">
            <a:avLst/>
          </a:prstGeom>
          <a:ln cap="flat" w="9525">
            <a:solidFill>
              <a:srgbClr val="CB6C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17582" y="4836324"/>
            <a:ext cx="1925958" cy="188652"/>
          </a:xfrm>
          <a:prstGeom prst="line">
            <a:avLst/>
          </a:prstGeom>
          <a:ln cap="flat" w="9525">
            <a:solidFill>
              <a:srgbClr val="CB6C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0544459" y="4779274"/>
            <a:ext cx="1861882" cy="218517"/>
          </a:xfrm>
          <a:prstGeom prst="line">
            <a:avLst/>
          </a:prstGeom>
          <a:ln cap="flat" w="9525">
            <a:solidFill>
              <a:srgbClr val="CB6C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9938928" y="5639673"/>
            <a:ext cx="1862384" cy="1118747"/>
          </a:xfrm>
          <a:prstGeom prst="line">
            <a:avLst/>
          </a:prstGeom>
          <a:ln cap="flat" w="9525">
            <a:solidFill>
              <a:srgbClr val="CB6C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6780562" y="5639673"/>
            <a:ext cx="1830122" cy="1638646"/>
          </a:xfrm>
          <a:prstGeom prst="line">
            <a:avLst/>
          </a:prstGeom>
          <a:ln cap="flat" w="9525">
            <a:solidFill>
              <a:srgbClr val="CB6C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7263556" y="2887306"/>
            <a:ext cx="1485716" cy="1797330"/>
          </a:xfrm>
          <a:prstGeom prst="line">
            <a:avLst/>
          </a:prstGeom>
          <a:ln cap="flat" w="9525">
            <a:solidFill>
              <a:srgbClr val="CB6C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7539059" y="3538559"/>
            <a:ext cx="3209882" cy="320988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  <a:ln>
              <a:noFill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28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10364" y="3709864"/>
            <a:ext cx="2867272" cy="286727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CB6CE6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28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61409" y="2392561"/>
            <a:ext cx="487532" cy="494745"/>
            <a:chOff x="0" y="0"/>
            <a:chExt cx="167834" cy="1703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7834" cy="170317"/>
            </a:xfrm>
            <a:custGeom>
              <a:avLst/>
              <a:gdLst/>
              <a:ahLst/>
              <a:cxnLst/>
              <a:rect r="r" b="b" t="t" l="l"/>
              <a:pathLst>
                <a:path h="170317" w="167834">
                  <a:moveTo>
                    <a:pt x="83917" y="0"/>
                  </a:moveTo>
                  <a:lnTo>
                    <a:pt x="83917" y="0"/>
                  </a:lnTo>
                  <a:cubicBezTo>
                    <a:pt x="130263" y="0"/>
                    <a:pt x="167834" y="37571"/>
                    <a:pt x="167834" y="83917"/>
                  </a:cubicBezTo>
                  <a:lnTo>
                    <a:pt x="167834" y="86400"/>
                  </a:lnTo>
                  <a:cubicBezTo>
                    <a:pt x="167834" y="108656"/>
                    <a:pt x="158993" y="130001"/>
                    <a:pt x="143255" y="145738"/>
                  </a:cubicBezTo>
                  <a:cubicBezTo>
                    <a:pt x="127518" y="161476"/>
                    <a:pt x="106173" y="170317"/>
                    <a:pt x="83917" y="170317"/>
                  </a:cubicBezTo>
                  <a:lnTo>
                    <a:pt x="83917" y="170317"/>
                  </a:lnTo>
                  <a:cubicBezTo>
                    <a:pt x="61661" y="170317"/>
                    <a:pt x="40316" y="161476"/>
                    <a:pt x="24579" y="145738"/>
                  </a:cubicBezTo>
                  <a:cubicBezTo>
                    <a:pt x="8841" y="130001"/>
                    <a:pt x="0" y="108656"/>
                    <a:pt x="0" y="86400"/>
                  </a:cubicBezTo>
                  <a:lnTo>
                    <a:pt x="0" y="83917"/>
                  </a:lnTo>
                  <a:cubicBezTo>
                    <a:pt x="0" y="61661"/>
                    <a:pt x="8841" y="40316"/>
                    <a:pt x="24579" y="24579"/>
                  </a:cubicBezTo>
                  <a:cubicBezTo>
                    <a:pt x="40316" y="8841"/>
                    <a:pt x="61661" y="0"/>
                    <a:pt x="83917" y="0"/>
                  </a:cubicBezTo>
                  <a:close/>
                </a:path>
              </a:pathLst>
            </a:custGeom>
            <a:solidFill>
              <a:srgbClr val="CB6CE6"/>
            </a:solidFill>
            <a:ln>
              <a:noFill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28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288844" y="4523795"/>
            <a:ext cx="487532" cy="494745"/>
            <a:chOff x="0" y="0"/>
            <a:chExt cx="167834" cy="1703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7834" cy="170317"/>
            </a:xfrm>
            <a:custGeom>
              <a:avLst/>
              <a:gdLst/>
              <a:ahLst/>
              <a:cxnLst/>
              <a:rect r="r" b="b" t="t" l="l"/>
              <a:pathLst>
                <a:path h="170317" w="167834">
                  <a:moveTo>
                    <a:pt x="83917" y="0"/>
                  </a:moveTo>
                  <a:lnTo>
                    <a:pt x="83917" y="0"/>
                  </a:lnTo>
                  <a:cubicBezTo>
                    <a:pt x="130263" y="0"/>
                    <a:pt x="167834" y="37571"/>
                    <a:pt x="167834" y="83917"/>
                  </a:cubicBezTo>
                  <a:lnTo>
                    <a:pt x="167834" y="86400"/>
                  </a:lnTo>
                  <a:cubicBezTo>
                    <a:pt x="167834" y="108656"/>
                    <a:pt x="158993" y="130001"/>
                    <a:pt x="143255" y="145738"/>
                  </a:cubicBezTo>
                  <a:cubicBezTo>
                    <a:pt x="127518" y="161476"/>
                    <a:pt x="106173" y="170317"/>
                    <a:pt x="83917" y="170317"/>
                  </a:cubicBezTo>
                  <a:lnTo>
                    <a:pt x="83917" y="170317"/>
                  </a:lnTo>
                  <a:cubicBezTo>
                    <a:pt x="61661" y="170317"/>
                    <a:pt x="40316" y="161476"/>
                    <a:pt x="24579" y="145738"/>
                  </a:cubicBezTo>
                  <a:cubicBezTo>
                    <a:pt x="8841" y="130001"/>
                    <a:pt x="0" y="108656"/>
                    <a:pt x="0" y="86400"/>
                  </a:cubicBezTo>
                  <a:lnTo>
                    <a:pt x="0" y="83917"/>
                  </a:lnTo>
                  <a:cubicBezTo>
                    <a:pt x="0" y="61661"/>
                    <a:pt x="8841" y="40316"/>
                    <a:pt x="24579" y="24579"/>
                  </a:cubicBezTo>
                  <a:cubicBezTo>
                    <a:pt x="40316" y="8841"/>
                    <a:pt x="61661" y="0"/>
                    <a:pt x="83917" y="0"/>
                  </a:cubicBezTo>
                  <a:close/>
                </a:path>
              </a:pathLst>
            </a:custGeom>
            <a:solidFill>
              <a:srgbClr val="CB6CE6"/>
            </a:solidFill>
            <a:ln>
              <a:noFill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284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348599" y="4523795"/>
            <a:ext cx="487532" cy="494745"/>
            <a:chOff x="0" y="0"/>
            <a:chExt cx="167834" cy="17031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7834" cy="170317"/>
            </a:xfrm>
            <a:custGeom>
              <a:avLst/>
              <a:gdLst/>
              <a:ahLst/>
              <a:cxnLst/>
              <a:rect r="r" b="b" t="t" l="l"/>
              <a:pathLst>
                <a:path h="170317" w="167834">
                  <a:moveTo>
                    <a:pt x="83917" y="0"/>
                  </a:moveTo>
                  <a:lnTo>
                    <a:pt x="83917" y="0"/>
                  </a:lnTo>
                  <a:cubicBezTo>
                    <a:pt x="130263" y="0"/>
                    <a:pt x="167834" y="37571"/>
                    <a:pt x="167834" y="83917"/>
                  </a:cubicBezTo>
                  <a:lnTo>
                    <a:pt x="167834" y="86400"/>
                  </a:lnTo>
                  <a:cubicBezTo>
                    <a:pt x="167834" y="108656"/>
                    <a:pt x="158993" y="130001"/>
                    <a:pt x="143255" y="145738"/>
                  </a:cubicBezTo>
                  <a:cubicBezTo>
                    <a:pt x="127518" y="161476"/>
                    <a:pt x="106173" y="170317"/>
                    <a:pt x="83917" y="170317"/>
                  </a:cubicBezTo>
                  <a:lnTo>
                    <a:pt x="83917" y="170317"/>
                  </a:lnTo>
                  <a:cubicBezTo>
                    <a:pt x="61661" y="170317"/>
                    <a:pt x="40316" y="161476"/>
                    <a:pt x="24579" y="145738"/>
                  </a:cubicBezTo>
                  <a:cubicBezTo>
                    <a:pt x="8841" y="130001"/>
                    <a:pt x="0" y="108656"/>
                    <a:pt x="0" y="86400"/>
                  </a:cubicBezTo>
                  <a:lnTo>
                    <a:pt x="0" y="83917"/>
                  </a:lnTo>
                  <a:cubicBezTo>
                    <a:pt x="0" y="61661"/>
                    <a:pt x="8841" y="40316"/>
                    <a:pt x="24579" y="24579"/>
                  </a:cubicBezTo>
                  <a:cubicBezTo>
                    <a:pt x="40316" y="8841"/>
                    <a:pt x="61661" y="0"/>
                    <a:pt x="83917" y="0"/>
                  </a:cubicBezTo>
                  <a:close/>
                </a:path>
              </a:pathLst>
            </a:custGeom>
            <a:solidFill>
              <a:srgbClr val="CB6CE6"/>
            </a:solidFill>
            <a:ln>
              <a:noFill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284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801312" y="6605423"/>
            <a:ext cx="487532" cy="494745"/>
            <a:chOff x="0" y="0"/>
            <a:chExt cx="167834" cy="17031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7834" cy="170317"/>
            </a:xfrm>
            <a:custGeom>
              <a:avLst/>
              <a:gdLst/>
              <a:ahLst/>
              <a:cxnLst/>
              <a:rect r="r" b="b" t="t" l="l"/>
              <a:pathLst>
                <a:path h="170317" w="167834">
                  <a:moveTo>
                    <a:pt x="83917" y="0"/>
                  </a:moveTo>
                  <a:lnTo>
                    <a:pt x="83917" y="0"/>
                  </a:lnTo>
                  <a:cubicBezTo>
                    <a:pt x="130263" y="0"/>
                    <a:pt x="167834" y="37571"/>
                    <a:pt x="167834" y="83917"/>
                  </a:cubicBezTo>
                  <a:lnTo>
                    <a:pt x="167834" y="86400"/>
                  </a:lnTo>
                  <a:cubicBezTo>
                    <a:pt x="167834" y="108656"/>
                    <a:pt x="158993" y="130001"/>
                    <a:pt x="143255" y="145738"/>
                  </a:cubicBezTo>
                  <a:cubicBezTo>
                    <a:pt x="127518" y="161476"/>
                    <a:pt x="106173" y="170317"/>
                    <a:pt x="83917" y="170317"/>
                  </a:cubicBezTo>
                  <a:lnTo>
                    <a:pt x="83917" y="170317"/>
                  </a:lnTo>
                  <a:cubicBezTo>
                    <a:pt x="61661" y="170317"/>
                    <a:pt x="40316" y="161476"/>
                    <a:pt x="24579" y="145738"/>
                  </a:cubicBezTo>
                  <a:cubicBezTo>
                    <a:pt x="8841" y="130001"/>
                    <a:pt x="0" y="108656"/>
                    <a:pt x="0" y="86400"/>
                  </a:cubicBezTo>
                  <a:lnTo>
                    <a:pt x="0" y="83917"/>
                  </a:lnTo>
                  <a:cubicBezTo>
                    <a:pt x="0" y="61661"/>
                    <a:pt x="8841" y="40316"/>
                    <a:pt x="24579" y="24579"/>
                  </a:cubicBezTo>
                  <a:cubicBezTo>
                    <a:pt x="40316" y="8841"/>
                    <a:pt x="61661" y="0"/>
                    <a:pt x="83917" y="0"/>
                  </a:cubicBezTo>
                  <a:close/>
                </a:path>
              </a:pathLst>
            </a:custGeom>
            <a:solidFill>
              <a:srgbClr val="CB6CE6"/>
            </a:solidFill>
            <a:ln>
              <a:noFill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284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987557" y="2392393"/>
            <a:ext cx="487532" cy="494745"/>
            <a:chOff x="0" y="0"/>
            <a:chExt cx="167834" cy="17031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7834" cy="170317"/>
            </a:xfrm>
            <a:custGeom>
              <a:avLst/>
              <a:gdLst/>
              <a:ahLst/>
              <a:cxnLst/>
              <a:rect r="r" b="b" t="t" l="l"/>
              <a:pathLst>
                <a:path h="170317" w="167834">
                  <a:moveTo>
                    <a:pt x="83917" y="0"/>
                  </a:moveTo>
                  <a:lnTo>
                    <a:pt x="83917" y="0"/>
                  </a:lnTo>
                  <a:cubicBezTo>
                    <a:pt x="130263" y="0"/>
                    <a:pt x="167834" y="37571"/>
                    <a:pt x="167834" y="83917"/>
                  </a:cubicBezTo>
                  <a:lnTo>
                    <a:pt x="167834" y="86400"/>
                  </a:lnTo>
                  <a:cubicBezTo>
                    <a:pt x="167834" y="108656"/>
                    <a:pt x="158993" y="130001"/>
                    <a:pt x="143255" y="145738"/>
                  </a:cubicBezTo>
                  <a:cubicBezTo>
                    <a:pt x="127518" y="161476"/>
                    <a:pt x="106173" y="170317"/>
                    <a:pt x="83917" y="170317"/>
                  </a:cubicBezTo>
                  <a:lnTo>
                    <a:pt x="83917" y="170317"/>
                  </a:lnTo>
                  <a:cubicBezTo>
                    <a:pt x="61661" y="170317"/>
                    <a:pt x="40316" y="161476"/>
                    <a:pt x="24579" y="145738"/>
                  </a:cubicBezTo>
                  <a:cubicBezTo>
                    <a:pt x="8841" y="130001"/>
                    <a:pt x="0" y="108656"/>
                    <a:pt x="0" y="86400"/>
                  </a:cubicBezTo>
                  <a:lnTo>
                    <a:pt x="0" y="83917"/>
                  </a:lnTo>
                  <a:cubicBezTo>
                    <a:pt x="0" y="61661"/>
                    <a:pt x="8841" y="40316"/>
                    <a:pt x="24579" y="24579"/>
                  </a:cubicBezTo>
                  <a:cubicBezTo>
                    <a:pt x="40316" y="8841"/>
                    <a:pt x="61661" y="0"/>
                    <a:pt x="83917" y="0"/>
                  </a:cubicBezTo>
                  <a:close/>
                </a:path>
              </a:pathLst>
            </a:custGeom>
            <a:solidFill>
              <a:srgbClr val="CB6CE6"/>
            </a:solidFill>
            <a:ln>
              <a:noFill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284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289875" y="7131135"/>
            <a:ext cx="487532" cy="494745"/>
            <a:chOff x="0" y="0"/>
            <a:chExt cx="167834" cy="17031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7834" cy="170317"/>
            </a:xfrm>
            <a:custGeom>
              <a:avLst/>
              <a:gdLst/>
              <a:ahLst/>
              <a:cxnLst/>
              <a:rect r="r" b="b" t="t" l="l"/>
              <a:pathLst>
                <a:path h="170317" w="167834">
                  <a:moveTo>
                    <a:pt x="83917" y="0"/>
                  </a:moveTo>
                  <a:lnTo>
                    <a:pt x="83917" y="0"/>
                  </a:lnTo>
                  <a:cubicBezTo>
                    <a:pt x="130263" y="0"/>
                    <a:pt x="167834" y="37571"/>
                    <a:pt x="167834" y="83917"/>
                  </a:cubicBezTo>
                  <a:lnTo>
                    <a:pt x="167834" y="86400"/>
                  </a:lnTo>
                  <a:cubicBezTo>
                    <a:pt x="167834" y="108656"/>
                    <a:pt x="158993" y="130001"/>
                    <a:pt x="143255" y="145738"/>
                  </a:cubicBezTo>
                  <a:cubicBezTo>
                    <a:pt x="127518" y="161476"/>
                    <a:pt x="106173" y="170317"/>
                    <a:pt x="83917" y="170317"/>
                  </a:cubicBezTo>
                  <a:lnTo>
                    <a:pt x="83917" y="170317"/>
                  </a:lnTo>
                  <a:cubicBezTo>
                    <a:pt x="61661" y="170317"/>
                    <a:pt x="40316" y="161476"/>
                    <a:pt x="24579" y="145738"/>
                  </a:cubicBezTo>
                  <a:cubicBezTo>
                    <a:pt x="8841" y="130001"/>
                    <a:pt x="0" y="108656"/>
                    <a:pt x="0" y="86400"/>
                  </a:cubicBezTo>
                  <a:lnTo>
                    <a:pt x="0" y="83917"/>
                  </a:lnTo>
                  <a:cubicBezTo>
                    <a:pt x="0" y="61661"/>
                    <a:pt x="8841" y="40316"/>
                    <a:pt x="24579" y="24579"/>
                  </a:cubicBezTo>
                  <a:cubicBezTo>
                    <a:pt x="40316" y="8841"/>
                    <a:pt x="61661" y="0"/>
                    <a:pt x="83917" y="0"/>
                  </a:cubicBezTo>
                  <a:close/>
                </a:path>
              </a:pathLst>
            </a:custGeom>
            <a:solidFill>
              <a:srgbClr val="CB6CE6"/>
            </a:solidFill>
            <a:ln>
              <a:noFill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284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7743541" y="4617961"/>
            <a:ext cx="2800918" cy="1021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4"/>
              </a:lnSpc>
              <a:spcBef>
                <a:spcPct val="0"/>
              </a:spcBef>
            </a:pPr>
            <a:r>
              <a:rPr lang="en-US" sz="2896">
                <a:solidFill>
                  <a:srgbClr val="FFFFFF"/>
                </a:solidFill>
                <a:latin typeface="Barlow Bold"/>
              </a:rPr>
              <a:t>BESOINS NON FONCTIONNELS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091841" y="2360648"/>
            <a:ext cx="2891947" cy="42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43"/>
              </a:lnSpc>
              <a:spcBef>
                <a:spcPct val="0"/>
              </a:spcBef>
            </a:pPr>
            <a:r>
              <a:rPr lang="en-US" sz="2531">
                <a:solidFill>
                  <a:srgbClr val="333333"/>
                </a:solidFill>
                <a:latin typeface="Barlow Bold"/>
              </a:rPr>
              <a:t>PERFORMANCE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339159" y="2453025"/>
            <a:ext cx="332032" cy="33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000000"/>
                </a:solidFill>
                <a:latin typeface="Barlow Bold"/>
              </a:rPr>
              <a:t>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195476" y="4457673"/>
            <a:ext cx="2891947" cy="42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43"/>
              </a:lnSpc>
              <a:spcBef>
                <a:spcPct val="0"/>
              </a:spcBef>
            </a:pPr>
            <a:r>
              <a:rPr lang="en-US" sz="2531">
                <a:solidFill>
                  <a:srgbClr val="333333"/>
                </a:solidFill>
                <a:latin typeface="Barlow Bold"/>
              </a:rPr>
              <a:t>VALIDITÉ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942451" y="4500029"/>
            <a:ext cx="2891947" cy="42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43"/>
              </a:lnSpc>
              <a:spcBef>
                <a:spcPct val="0"/>
              </a:spcBef>
            </a:pPr>
            <a:r>
              <a:rPr lang="en-US" sz="2531">
                <a:solidFill>
                  <a:srgbClr val="333333"/>
                </a:solidFill>
                <a:latin typeface="Barlow Bold"/>
              </a:rPr>
              <a:t>EFFICACITÉ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358666" y="4589812"/>
            <a:ext cx="332032" cy="33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000000"/>
                </a:solidFill>
                <a:latin typeface="Barlow Bold"/>
              </a:rPr>
              <a:t>02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399325" y="4589812"/>
            <a:ext cx="332032" cy="33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000000"/>
                </a:solidFill>
                <a:latin typeface="Barlow Bold"/>
              </a:rPr>
              <a:t>06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690698" y="6616308"/>
            <a:ext cx="2891947" cy="42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43"/>
              </a:lnSpc>
              <a:spcBef>
                <a:spcPct val="0"/>
              </a:spcBef>
            </a:pPr>
            <a:r>
              <a:rPr lang="en-US" sz="2531">
                <a:solidFill>
                  <a:srgbClr val="333333"/>
                </a:solidFill>
                <a:latin typeface="Barlow Bold"/>
              </a:rPr>
              <a:t>FIABILITÉ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879062" y="6673114"/>
            <a:ext cx="316405" cy="321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7"/>
              </a:lnSpc>
              <a:spcBef>
                <a:spcPct val="0"/>
              </a:spcBef>
            </a:pPr>
            <a:r>
              <a:rPr lang="en-US" sz="1912">
                <a:solidFill>
                  <a:srgbClr val="000000"/>
                </a:solidFill>
                <a:latin typeface="Barlow Bold"/>
              </a:rPr>
              <a:t>03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676510" y="2403136"/>
            <a:ext cx="2891947" cy="42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43"/>
              </a:lnSpc>
              <a:spcBef>
                <a:spcPct val="0"/>
              </a:spcBef>
            </a:pPr>
            <a:r>
              <a:rPr lang="en-US" sz="2531">
                <a:solidFill>
                  <a:srgbClr val="333333"/>
                </a:solidFill>
                <a:latin typeface="Barlow Bold"/>
              </a:rPr>
              <a:t>ERGONOMIE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046257" y="2430203"/>
            <a:ext cx="332032" cy="33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000000"/>
                </a:solidFill>
                <a:latin typeface="Barlow Bold"/>
              </a:rPr>
              <a:t>07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350325" y="7139176"/>
            <a:ext cx="2566968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333333"/>
                </a:solidFill>
                <a:latin typeface="Barlow Bold"/>
              </a:rPr>
              <a:t>SÉCURITÉ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337500" y="7191767"/>
            <a:ext cx="332032" cy="33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000000"/>
                </a:solidFill>
                <a:latin typeface="Barlow Bold"/>
              </a:rPr>
              <a:t>05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135934" y="345430"/>
            <a:ext cx="1001613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Be Vietnam Bold"/>
              </a:rPr>
              <a:t>ANALYSE DES BESOINS  </a:t>
            </a:r>
          </a:p>
        </p:txBody>
      </p:sp>
      <p:sp>
        <p:nvSpPr>
          <p:cNvPr name="AutoShape 46" id="46"/>
          <p:cNvSpPr/>
          <p:nvPr/>
        </p:nvSpPr>
        <p:spPr>
          <a:xfrm>
            <a:off x="9060709" y="6632038"/>
            <a:ext cx="83291" cy="1430391"/>
          </a:xfrm>
          <a:prstGeom prst="line">
            <a:avLst/>
          </a:prstGeom>
          <a:ln cap="flat" w="9525">
            <a:solidFill>
              <a:srgbClr val="CB6C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7" id="47"/>
          <p:cNvGrpSpPr/>
          <p:nvPr/>
        </p:nvGrpSpPr>
        <p:grpSpPr>
          <a:xfrm rot="0">
            <a:off x="8921242" y="8062705"/>
            <a:ext cx="487532" cy="494745"/>
            <a:chOff x="0" y="0"/>
            <a:chExt cx="167834" cy="17031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67834" cy="170317"/>
            </a:xfrm>
            <a:custGeom>
              <a:avLst/>
              <a:gdLst/>
              <a:ahLst/>
              <a:cxnLst/>
              <a:rect r="r" b="b" t="t" l="l"/>
              <a:pathLst>
                <a:path h="170317" w="167834">
                  <a:moveTo>
                    <a:pt x="83917" y="0"/>
                  </a:moveTo>
                  <a:lnTo>
                    <a:pt x="83917" y="0"/>
                  </a:lnTo>
                  <a:cubicBezTo>
                    <a:pt x="130263" y="0"/>
                    <a:pt x="167834" y="37571"/>
                    <a:pt x="167834" y="83917"/>
                  </a:cubicBezTo>
                  <a:lnTo>
                    <a:pt x="167834" y="86400"/>
                  </a:lnTo>
                  <a:cubicBezTo>
                    <a:pt x="167834" y="108656"/>
                    <a:pt x="158993" y="130001"/>
                    <a:pt x="143255" y="145738"/>
                  </a:cubicBezTo>
                  <a:cubicBezTo>
                    <a:pt x="127518" y="161476"/>
                    <a:pt x="106173" y="170317"/>
                    <a:pt x="83917" y="170317"/>
                  </a:cubicBezTo>
                  <a:lnTo>
                    <a:pt x="83917" y="170317"/>
                  </a:lnTo>
                  <a:cubicBezTo>
                    <a:pt x="61661" y="170317"/>
                    <a:pt x="40316" y="161476"/>
                    <a:pt x="24579" y="145738"/>
                  </a:cubicBezTo>
                  <a:cubicBezTo>
                    <a:pt x="8841" y="130001"/>
                    <a:pt x="0" y="108656"/>
                    <a:pt x="0" y="86400"/>
                  </a:cubicBezTo>
                  <a:lnTo>
                    <a:pt x="0" y="83917"/>
                  </a:lnTo>
                  <a:cubicBezTo>
                    <a:pt x="0" y="61661"/>
                    <a:pt x="8841" y="40316"/>
                    <a:pt x="24579" y="24579"/>
                  </a:cubicBezTo>
                  <a:cubicBezTo>
                    <a:pt x="40316" y="8841"/>
                    <a:pt x="61661" y="0"/>
                    <a:pt x="83917" y="0"/>
                  </a:cubicBezTo>
                  <a:close/>
                </a:path>
              </a:pathLst>
            </a:custGeom>
            <a:solidFill>
              <a:srgbClr val="CB6CE6"/>
            </a:solidFill>
            <a:ln>
              <a:noFill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284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8998992" y="8083115"/>
            <a:ext cx="332032" cy="33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000000"/>
                </a:solidFill>
                <a:latin typeface="Barlow Bold"/>
              </a:rPr>
              <a:t>04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787421" y="8073590"/>
            <a:ext cx="2891947" cy="42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43"/>
              </a:lnSpc>
              <a:spcBef>
                <a:spcPct val="0"/>
              </a:spcBef>
            </a:pPr>
            <a:r>
              <a:rPr lang="en-US" sz="2531">
                <a:solidFill>
                  <a:srgbClr val="333333"/>
                </a:solidFill>
                <a:latin typeface="Barlow Bold"/>
              </a:rPr>
              <a:t>MAINTENABILITÉ</a:t>
            </a:r>
          </a:p>
        </p:txBody>
      </p:sp>
      <p:sp>
        <p:nvSpPr>
          <p:cNvPr name="Freeform 52" id="52"/>
          <p:cNvSpPr/>
          <p:nvPr/>
        </p:nvSpPr>
        <p:spPr>
          <a:xfrm flipH="false" flipV="false" rot="4414241">
            <a:off x="-7124762" y="4949908"/>
            <a:ext cx="14791804" cy="5351944"/>
          </a:xfrm>
          <a:custGeom>
            <a:avLst/>
            <a:gdLst/>
            <a:ahLst/>
            <a:cxnLst/>
            <a:rect r="r" b="b" t="t" l="l"/>
            <a:pathLst>
              <a:path h="5351944" w="14791804">
                <a:moveTo>
                  <a:pt x="0" y="0"/>
                </a:moveTo>
                <a:lnTo>
                  <a:pt x="14791804" y="0"/>
                </a:lnTo>
                <a:lnTo>
                  <a:pt x="14791804" y="5351944"/>
                </a:lnTo>
                <a:lnTo>
                  <a:pt x="0" y="5351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3" id="53"/>
          <p:cNvSpPr txBox="true"/>
          <p:nvPr/>
        </p:nvSpPr>
        <p:spPr>
          <a:xfrm rot="0">
            <a:off x="17264360" y="9182161"/>
            <a:ext cx="294680" cy="67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003B"/>
                </a:solidFill>
                <a:latin typeface="Canva Sans"/>
              </a:rPr>
              <a:t>3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38921">
            <a:off x="6964927" y="3594439"/>
            <a:ext cx="2173376" cy="0"/>
          </a:xfrm>
          <a:prstGeom prst="line">
            <a:avLst/>
          </a:prstGeom>
          <a:ln cap="rnd" w="66675">
            <a:solidFill>
              <a:srgbClr val="034B8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7347436" y="5125917"/>
            <a:ext cx="2917140" cy="0"/>
          </a:xfrm>
          <a:prstGeom prst="line">
            <a:avLst/>
          </a:prstGeom>
          <a:ln cap="rnd" w="66675">
            <a:solidFill>
              <a:srgbClr val="034B8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1094623">
            <a:off x="6955884" y="6710519"/>
            <a:ext cx="1897820" cy="0"/>
          </a:xfrm>
          <a:prstGeom prst="line">
            <a:avLst/>
          </a:prstGeom>
          <a:ln cap="rnd" w="66675">
            <a:solidFill>
              <a:srgbClr val="034B8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626725" y="2773360"/>
            <a:ext cx="4789503" cy="4772087"/>
          </a:xfrm>
          <a:custGeom>
            <a:avLst/>
            <a:gdLst/>
            <a:ahLst/>
            <a:cxnLst/>
            <a:rect r="r" b="b" t="t" l="l"/>
            <a:pathLst>
              <a:path h="4772087" w="4789503">
                <a:moveTo>
                  <a:pt x="0" y="0"/>
                </a:moveTo>
                <a:lnTo>
                  <a:pt x="4789503" y="0"/>
                </a:lnTo>
                <a:lnTo>
                  <a:pt x="4789503" y="4772087"/>
                </a:lnTo>
                <a:lnTo>
                  <a:pt x="0" y="4772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0873" y="2664925"/>
            <a:ext cx="5219040" cy="1080722"/>
            <a:chOff x="0" y="0"/>
            <a:chExt cx="3530906" cy="7311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30906" cy="731155"/>
            </a:xfrm>
            <a:custGeom>
              <a:avLst/>
              <a:gdLst/>
              <a:ahLst/>
              <a:cxnLst/>
              <a:rect r="r" b="b" t="t" l="l"/>
              <a:pathLst>
                <a:path h="731155" w="3530906">
                  <a:moveTo>
                    <a:pt x="340644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6446" y="0"/>
                  </a:lnTo>
                  <a:cubicBezTo>
                    <a:pt x="3475026" y="0"/>
                    <a:pt x="3530906" y="55880"/>
                    <a:pt x="3530906" y="124460"/>
                  </a:cubicBezTo>
                  <a:lnTo>
                    <a:pt x="3530906" y="606695"/>
                  </a:lnTo>
                  <a:cubicBezTo>
                    <a:pt x="3530906" y="675275"/>
                    <a:pt x="3475026" y="731155"/>
                    <a:pt x="3406446" y="73115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806006" y="2537025"/>
            <a:ext cx="1336522" cy="133652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34B8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442235" y="2933526"/>
            <a:ext cx="3413923" cy="612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9"/>
              </a:lnSpc>
            </a:pPr>
            <a:r>
              <a:rPr lang="en-US" sz="2349">
                <a:solidFill>
                  <a:srgbClr val="FFFFFF"/>
                </a:solidFill>
                <a:latin typeface="Muli Black Bold"/>
              </a:rPr>
              <a:t>ESPACE ADMINISTRATEUR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41166" y="2814818"/>
            <a:ext cx="126620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6750">
                <a:solidFill>
                  <a:srgbClr val="F7F7F7"/>
                </a:solidFill>
                <a:latin typeface="Muli Black Bold"/>
              </a:rPr>
              <a:t>1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442235" y="4603139"/>
            <a:ext cx="5219040" cy="1080722"/>
            <a:chOff x="0" y="0"/>
            <a:chExt cx="3530906" cy="7311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30906" cy="731155"/>
            </a:xfrm>
            <a:custGeom>
              <a:avLst/>
              <a:gdLst/>
              <a:ahLst/>
              <a:cxnLst/>
              <a:rect r="r" b="b" t="t" l="l"/>
              <a:pathLst>
                <a:path h="731155" w="3530906">
                  <a:moveTo>
                    <a:pt x="340644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6446" y="0"/>
                  </a:lnTo>
                  <a:cubicBezTo>
                    <a:pt x="3475026" y="0"/>
                    <a:pt x="3530906" y="55880"/>
                    <a:pt x="3530906" y="124460"/>
                  </a:cubicBezTo>
                  <a:lnTo>
                    <a:pt x="3530906" y="606695"/>
                  </a:lnTo>
                  <a:cubicBezTo>
                    <a:pt x="3530906" y="675275"/>
                    <a:pt x="3475026" y="731155"/>
                    <a:pt x="3406446" y="73115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107369" y="4475239"/>
            <a:ext cx="1336522" cy="1336522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34B83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1750393" y="5028286"/>
            <a:ext cx="3413923" cy="31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9"/>
              </a:lnSpc>
            </a:pPr>
            <a:r>
              <a:rPr lang="en-US" sz="2349">
                <a:solidFill>
                  <a:srgbClr val="FFFFFF"/>
                </a:solidFill>
                <a:latin typeface="Muli Black Bold"/>
              </a:rPr>
              <a:t>ESPACE ENSEIGNANT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42528" y="4753032"/>
            <a:ext cx="126620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6750">
                <a:solidFill>
                  <a:srgbClr val="F7F7F7"/>
                </a:solidFill>
                <a:latin typeface="Muli Black Bold"/>
              </a:rPr>
              <a:t>2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140873" y="6541353"/>
            <a:ext cx="5219040" cy="1080722"/>
            <a:chOff x="0" y="0"/>
            <a:chExt cx="3530906" cy="7311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530906" cy="731155"/>
            </a:xfrm>
            <a:custGeom>
              <a:avLst/>
              <a:gdLst/>
              <a:ahLst/>
              <a:cxnLst/>
              <a:rect r="r" b="b" t="t" l="l"/>
              <a:pathLst>
                <a:path h="731155" w="3530906">
                  <a:moveTo>
                    <a:pt x="340644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6446" y="0"/>
                  </a:lnTo>
                  <a:cubicBezTo>
                    <a:pt x="3475026" y="0"/>
                    <a:pt x="3530906" y="55880"/>
                    <a:pt x="3530906" y="124460"/>
                  </a:cubicBezTo>
                  <a:lnTo>
                    <a:pt x="3530906" y="606695"/>
                  </a:lnTo>
                  <a:cubicBezTo>
                    <a:pt x="3530906" y="675275"/>
                    <a:pt x="3475026" y="731155"/>
                    <a:pt x="3406446" y="73115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806006" y="6413453"/>
            <a:ext cx="1336522" cy="1336522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34B83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442235" y="6950654"/>
            <a:ext cx="3413923" cy="31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9"/>
              </a:lnSpc>
            </a:pPr>
            <a:r>
              <a:rPr lang="en-US" sz="2349">
                <a:solidFill>
                  <a:srgbClr val="FFFFFF"/>
                </a:solidFill>
                <a:latin typeface="Muli Black Bold"/>
              </a:rPr>
              <a:t>ESPACE ÉTUDIANT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41166" y="6691246"/>
            <a:ext cx="126620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6750">
                <a:solidFill>
                  <a:srgbClr val="F7F7F7"/>
                </a:solidFill>
                <a:latin typeface="Muli Black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35934" y="365125"/>
            <a:ext cx="1001613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Be Vietnam Bold"/>
              </a:rPr>
              <a:t>ANALYSE DES BESOINS 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23360" y="4774911"/>
            <a:ext cx="3596233" cy="83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3275">
                <a:solidFill>
                  <a:srgbClr val="FFFFFF"/>
                </a:solidFill>
                <a:latin typeface="Muli Black"/>
              </a:rPr>
              <a:t>BESOINS</a:t>
            </a:r>
            <a:r>
              <a:rPr lang="en-US" sz="3275">
                <a:solidFill>
                  <a:srgbClr val="FFFFFF"/>
                </a:solidFill>
                <a:latin typeface="Muli Black"/>
              </a:rPr>
              <a:t> fonctionnels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8100000">
            <a:off x="10705415" y="3865381"/>
            <a:ext cx="14791804" cy="5351944"/>
          </a:xfrm>
          <a:custGeom>
            <a:avLst/>
            <a:gdLst/>
            <a:ahLst/>
            <a:cxnLst/>
            <a:rect r="r" b="b" t="t" l="l"/>
            <a:pathLst>
              <a:path h="5351944" w="14791804">
                <a:moveTo>
                  <a:pt x="0" y="0"/>
                </a:moveTo>
                <a:lnTo>
                  <a:pt x="14791804" y="0"/>
                </a:lnTo>
                <a:lnTo>
                  <a:pt x="14791804" y="5351944"/>
                </a:lnTo>
                <a:lnTo>
                  <a:pt x="0" y="5351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410435" y="9334561"/>
            <a:ext cx="307330" cy="67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003B"/>
                </a:solidFill>
                <a:latin typeface="Canva Sans"/>
              </a:rPr>
              <a:t>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55152">
            <a:off x="-4674584" y="8087739"/>
            <a:ext cx="8739798" cy="5965603"/>
          </a:xfrm>
          <a:custGeom>
            <a:avLst/>
            <a:gdLst/>
            <a:ahLst/>
            <a:cxnLst/>
            <a:rect r="r" b="b" t="t" l="l"/>
            <a:pathLst>
              <a:path h="5965603" w="8739798">
                <a:moveTo>
                  <a:pt x="0" y="0"/>
                </a:moveTo>
                <a:lnTo>
                  <a:pt x="8739799" y="0"/>
                </a:lnTo>
                <a:lnTo>
                  <a:pt x="8739799" y="5965603"/>
                </a:lnTo>
                <a:lnTo>
                  <a:pt x="0" y="596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851" t="-28736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09170" y="9029761"/>
            <a:ext cx="300261" cy="67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003B"/>
                </a:solidFill>
                <a:latin typeface="Canva Sans"/>
              </a:rPr>
              <a:t>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02225" y="4400601"/>
            <a:ext cx="8883550" cy="149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0"/>
              </a:lnSpc>
            </a:pPr>
            <a:r>
              <a:rPr lang="en-US" sz="9900">
                <a:solidFill>
                  <a:srgbClr val="01003B"/>
                </a:solidFill>
                <a:latin typeface="Be Vietnam Bold"/>
              </a:rPr>
              <a:t>CONCEPTION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78841"/>
          </a:xfrm>
          <a:custGeom>
            <a:avLst/>
            <a:gdLst/>
            <a:ahLst/>
            <a:cxnLst/>
            <a:rect r="r" b="b" t="t" l="l"/>
            <a:pathLst>
              <a:path h="9078841" w="18288000">
                <a:moveTo>
                  <a:pt x="0" y="0"/>
                </a:moveTo>
                <a:lnTo>
                  <a:pt x="18288000" y="0"/>
                </a:lnTo>
                <a:lnTo>
                  <a:pt x="18288000" y="9078841"/>
                </a:lnTo>
                <a:lnTo>
                  <a:pt x="0" y="9078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09514" y="9372628"/>
            <a:ext cx="326678" cy="67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003B"/>
                </a:solidFill>
                <a:latin typeface="Canva Sans"/>
              </a:rPr>
              <a:t>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72566" y="9407512"/>
            <a:ext cx="7636427" cy="342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2262">
                <a:solidFill>
                  <a:srgbClr val="01003B"/>
                </a:solidFill>
                <a:latin typeface="Be Vietnam Bold"/>
              </a:rPr>
              <a:t>Diagramme de cas de l'utilisation : Administrateur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DAFlpHwgEKQ</dc:identifier>
  <dcterms:modified xsi:type="dcterms:W3CDTF">2011-08-01T06:04:30Z</dcterms:modified>
  <cp:revision>1</cp:revision>
  <dc:title>Présentation PI</dc:title>
</cp:coreProperties>
</file>